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6327" autoAdjust="0"/>
  </p:normalViewPr>
  <p:slideViewPr>
    <p:cSldViewPr snapToGrid="0" snapToObjects="1">
      <p:cViewPr varScale="1">
        <p:scale>
          <a:sx n="80" d="100"/>
          <a:sy n="80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9D44-866A-244C-9DA8-D6FDD9D2F68C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09BA-32E1-0E4A-A967-38E7BBC4B714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B420-946F-B141-9A48-D7901129D887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3E41-762F-024E-A6CB-A54EB3F6C7C4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D011-3338-C649-AD30-A936668830C2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DF3C-2443-2F4D-AC8E-F5BE9FD7ABD2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9009-2C9D-584E-A247-81C0459FC895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1928-D007-3740-B8AA-5C4B574EEDBC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2D2C-0140-FC4F-957F-BDEB5BEC17F0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EB31-565F-BF41-850F-46442EF297EA}" type="datetime1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2217-F8CD-B046-981C-A70D3BE78F6A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6A11-F367-5E48-B17B-211A5CD1E030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1A9B-E594-AE4D-969F-77B2F4FFBE4A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3D71-7754-CA48-8913-051F94AF9946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DDE-8040-2B4C-984B-861A81AE952C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BAF2-29D5-1B44-AB4F-FCC3D928A707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0CB-1F12-0A4D-9864-BBDF9517C153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D0F-57F7-944A-987A-DE64DA3C5E65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AF2-F020-AD42-AB4C-2DB48364CDBE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ED96-D670-AA41-B991-49B6939217AA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718C-A305-D34B-85A6-F15781E93B8E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DCB7-5493-7F44-8F55-2260EFC2ADFE}" type="datetime1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12B7-C339-9746-B919-206BD3F57751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949-C114-DB4E-9BB0-28E3D376C310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1AB-1522-E546-9467-3545C484D0D0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3604-DC92-224D-B7F4-EC962F066C66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2BA8-2318-BF4E-8165-7AA72FDC9309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DA7-32BD-114A-9576-ABF77B1D28C1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E2F2-1240-6C40-B60F-32CEC85E5405}" type="datetime1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3767-CDBC-ED4D-872C-AAC471597342}" type="datetime1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DCF8-03C7-9D4D-AA3A-D9BB866A1F7B}" type="datetime1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4848F-90DF-B14C-8258-7C7B37F5FFB1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B5E7-054E-864D-AD8E-5DCC0CF4A33F}" type="datetime1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3504-0CFC-844C-92F5-B7343F6BCF3C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48EDB5E-21ED-AF43-B6D7-F214D15BD1D5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C99B-A1A1-6047-8A18-8FC2939EF308}" type="datetime1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12/24/2019)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3229797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EV3 Classroom: </a:t>
            </a:r>
          </a:p>
          <a:p>
            <a:r>
              <a:rPr lang="ro-RO" sz="2400" dirty="0"/>
              <a:t>Afișarea textului și a graficelor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2ADFFC-E4BF-6F44-8038-B169D3C55DAA}"/>
              </a:ext>
            </a:extLst>
          </p:cNvPr>
          <p:cNvSpPr txBox="1">
            <a:spLocks/>
          </p:cNvSpPr>
          <p:nvPr/>
        </p:nvSpPr>
        <p:spPr>
          <a:xfrm>
            <a:off x="4868091" y="272833"/>
            <a:ext cx="3897684" cy="1598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BEGINNER PROGRAMMING LESSON</a:t>
            </a:r>
            <a:endParaRPr lang="en-US" sz="32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46CE1C-19AA-BF44-9191-EA5289FDD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t="7031" r="4033" b="8124"/>
          <a:stretch/>
        </p:blipFill>
        <p:spPr>
          <a:xfrm>
            <a:off x="129863" y="209018"/>
            <a:ext cx="4442137" cy="1673443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6FDFC1F-38EE-5F4B-A7AD-61E3BFCB8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20" y="4883748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dirty="0"/>
              <a:t>Afișarea unei imagini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1036" y="2081699"/>
            <a:ext cx="3748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Pasul</a:t>
            </a:r>
            <a:r>
              <a:rPr lang="en-US" b="1" dirty="0"/>
              <a:t> 1: </a:t>
            </a:r>
          </a:p>
          <a:p>
            <a:r>
              <a:rPr lang="ro-RO" dirty="0"/>
              <a:t>Alege block-ul de imagine pe display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2:</a:t>
            </a:r>
          </a:p>
          <a:p>
            <a:r>
              <a:rPr lang="en-US" dirty="0"/>
              <a:t>U</a:t>
            </a:r>
            <a:r>
              <a:rPr lang="ro-RO" dirty="0"/>
              <a:t>tilizează cutia de intrare pentru a alege imaginea pe care vrei să-l afișezi.</a:t>
            </a:r>
            <a:endParaRPr lang="en-US" dirty="0"/>
          </a:p>
          <a:p>
            <a:endParaRPr lang="en-US" dirty="0"/>
          </a:p>
          <a:p>
            <a:r>
              <a:rPr lang="ro-RO" dirty="0"/>
              <a:t>Block-ul de afișare a imaginii pe secunde va afișa imaginea pentru numărul de secunde stabilit înainte de a se muta la următorul block.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0" y="1728487"/>
            <a:ext cx="2822302" cy="761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725"/>
          <a:stretch/>
        </p:blipFill>
        <p:spPr>
          <a:xfrm>
            <a:off x="1287307" y="2367042"/>
            <a:ext cx="2409743" cy="3167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57" y="5756268"/>
            <a:ext cx="3133993" cy="5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3 – block-ul </a:t>
            </a:r>
            <a:r>
              <a:rPr lang="en-US" dirty="0"/>
              <a:t>DISPLAY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ro-RO" b="0" dirty="0">
                <a:solidFill>
                  <a:srgbClr val="3366FF"/>
                </a:solidFill>
              </a:rPr>
              <a:t>Poți afișa ochi pe display-ul ecranului în timp ce se mișcă</a:t>
            </a:r>
            <a:r>
              <a:rPr lang="en-US" b="0" dirty="0">
                <a:solidFill>
                  <a:srgbClr val="3366FF"/>
                </a:solidFill>
              </a:rPr>
              <a:t>?  </a:t>
            </a:r>
            <a:r>
              <a:rPr lang="ro-RO" b="0" dirty="0">
                <a:solidFill>
                  <a:srgbClr val="3366FF"/>
                </a:solidFill>
              </a:rPr>
              <a:t>Alternează pupilele care privesc stânga și dreapta</a:t>
            </a:r>
            <a:r>
              <a:rPr lang="en-US" b="0" dirty="0">
                <a:solidFill>
                  <a:srgbClr val="3366FF"/>
                </a:solidFill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/>
              <a:t>U</a:t>
            </a:r>
            <a:r>
              <a:rPr lang="ro-RO" b="0" dirty="0"/>
              <a:t>tilizează imaginea pe display, setată pe secunde și block-urile de motoare.</a:t>
            </a:r>
            <a:endParaRPr lang="en-US" b="0" dirty="0"/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Simte-te liber să te distrezi cu această provocare și lasă-ți amprenta personală</a:t>
            </a:r>
            <a:r>
              <a:rPr lang="en-US" b="0" dirty="0"/>
              <a:t>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 r="41425" b="46435"/>
          <a:stretch/>
        </p:blipFill>
        <p:spPr>
          <a:xfrm>
            <a:off x="4355584" y="2162633"/>
            <a:ext cx="1492321" cy="1344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397" y="2740755"/>
            <a:ext cx="2810667" cy="443789"/>
          </a:xfrm>
          <a:prstGeom prst="rect">
            <a:avLst/>
          </a:prstGeom>
        </p:spPr>
      </p:pic>
      <p:pic>
        <p:nvPicPr>
          <p:cNvPr id="13" name="Picture 12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64162" b="46435"/>
          <a:stretch/>
        </p:blipFill>
        <p:spPr>
          <a:xfrm>
            <a:off x="4355584" y="907762"/>
            <a:ext cx="1476973" cy="134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786" y="1524318"/>
            <a:ext cx="2810667" cy="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3</a:t>
            </a:r>
            <a:r>
              <a:rPr lang="ro-RO" dirty="0"/>
              <a:t>:</a:t>
            </a:r>
            <a:r>
              <a:rPr lang="en-US" dirty="0"/>
              <a:t>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2161" y="297347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</a:t>
            </a:r>
            <a:r>
              <a:rPr lang="ro-RO" dirty="0"/>
              <a:t>-uri Display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161" y="2134445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Pornire motor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1" y="4156470"/>
            <a:ext cx="15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</a:t>
            </a:r>
            <a:r>
              <a:rPr lang="ro-RO" dirty="0"/>
              <a:t>stop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48" y="1606879"/>
            <a:ext cx="3520301" cy="334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De ce ai vrea să stii cum să utilizezi block-ul de display</a:t>
            </a:r>
            <a:r>
              <a:rPr lang="en-US" altLang="en-US" dirty="0"/>
              <a:t>?</a:t>
            </a:r>
          </a:p>
          <a:p>
            <a:pPr lvl="1"/>
            <a:r>
              <a:rPr lang="ro-RO" altLang="en-US" dirty="0"/>
              <a:t>Poate ai vrea să știi valoarea senzorului pe care robotul o vede.</a:t>
            </a:r>
            <a:endParaRPr lang="en-US" altLang="en-US" dirty="0"/>
          </a:p>
          <a:p>
            <a:pPr lvl="1"/>
            <a:r>
              <a:rPr lang="ro-RO" altLang="en-US" dirty="0"/>
              <a:t>Poate vrei să programezi robotul să se oprească când robotul ajunge la linia roșie dar se oprește înainte.</a:t>
            </a:r>
            <a:endParaRPr lang="en-US" altLang="en-US" dirty="0"/>
          </a:p>
          <a:p>
            <a:pPr lvl="2"/>
            <a:r>
              <a:rPr lang="ro-RO" altLang="en-US" dirty="0"/>
              <a:t>Robotul vede același lucru ca și tine</a:t>
            </a:r>
            <a:r>
              <a:rPr lang="en-US" altLang="en-US" dirty="0"/>
              <a:t>?</a:t>
            </a:r>
          </a:p>
          <a:p>
            <a:pPr lvl="2"/>
            <a:r>
              <a:rPr lang="ro-RO" altLang="en-US" dirty="0"/>
              <a:t>Poți afișa valoarea pe ecran și să verifici.</a:t>
            </a:r>
            <a:endParaRPr lang="en-US" altLang="en-US" dirty="0"/>
          </a:p>
          <a:p>
            <a:endParaRPr lang="en-US" altLang="en-US" dirty="0"/>
          </a:p>
          <a:p>
            <a:r>
              <a:rPr lang="ro-RO" altLang="en-US" dirty="0"/>
              <a:t>Este un fantastic instrument de depanare a codului. Poți învăța  despre depanarea codului în lecția noastră pe</a:t>
            </a:r>
            <a:r>
              <a:rPr lang="en-US" altLang="en-US" dirty="0"/>
              <a:t> Intermediate.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block-ul de Display pentru a afișa text sau imagini.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Înțelegem de ce block-ul de display este util în programare.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Tab-ul </a:t>
            </a:r>
            <a:r>
              <a:rPr lang="en-US" dirty="0"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b="0" dirty="0"/>
              <a:t>Block-ul Display afișează informații și imagini pe ecran.</a:t>
            </a:r>
          </a:p>
          <a:p>
            <a:pPr marL="342900" indent="-342900">
              <a:buFont typeface="Arial"/>
              <a:buChar char="•"/>
            </a:pPr>
            <a:r>
              <a:rPr lang="ro-RO" b="0" dirty="0"/>
              <a:t>Poți stabili locația și mărimea textului.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Poți utiliza același block pentru a afișa citirile senzorilor și instrucțiunile.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Loca</a:t>
            </a:r>
            <a:r>
              <a:rPr lang="ro-RO" b="0" dirty="0"/>
              <a:t>lizat în Tab-ul verde.</a:t>
            </a:r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1B10C-94DA-3A4B-8277-DCC8B924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42" t="23710" b="14445"/>
          <a:stretch/>
        </p:blipFill>
        <p:spPr>
          <a:xfrm>
            <a:off x="4268495" y="2159767"/>
            <a:ext cx="4330471" cy="27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en-US" dirty="0"/>
              <a:t>Mai mult despre block-urile de </a:t>
            </a:r>
            <a:r>
              <a:rPr lang="en-US" altLang="en-US" dirty="0"/>
              <a:t>Display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ro-RO" altLang="en-US" sz="2400" dirty="0"/>
              <a:t>Modul Linie</a:t>
            </a:r>
            <a:r>
              <a:rPr lang="en-US" altLang="en-US" sz="2400" dirty="0"/>
              <a:t> (</a:t>
            </a:r>
            <a:r>
              <a:rPr lang="ro-RO" altLang="en-US" sz="2400" dirty="0"/>
              <a:t>Ușor de folosit</a:t>
            </a:r>
            <a:r>
              <a:rPr lang="en-US" altLang="en-US" sz="2400" dirty="0"/>
              <a:t>, </a:t>
            </a:r>
            <a:r>
              <a:rPr lang="ro-RO" altLang="en-US" sz="2400" dirty="0"/>
              <a:t>merge doar în modul text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12 </a:t>
            </a:r>
            <a:r>
              <a:rPr lang="en-US" altLang="en-US" sz="2200" dirty="0" err="1"/>
              <a:t>lin</a:t>
            </a:r>
            <a:r>
              <a:rPr lang="ro-RO" altLang="en-US" sz="2200" dirty="0"/>
              <a:t>ii de 10 pixeli fiecare</a:t>
            </a:r>
            <a:endParaRPr lang="en-US" altLang="en-US" sz="2200" dirty="0"/>
          </a:p>
          <a:p>
            <a:pPr lvl="1"/>
            <a:r>
              <a:rPr lang="ro-RO" altLang="en-US" sz="2200" dirty="0"/>
              <a:t>Caracterele normale sunt înalte de 1 linie.</a:t>
            </a:r>
            <a:endParaRPr lang="en-US" altLang="en-US" sz="2200" dirty="0"/>
          </a:p>
          <a:p>
            <a:pPr lvl="1"/>
            <a:r>
              <a:rPr lang="ro-RO" altLang="en-US" sz="2200" dirty="0"/>
              <a:t>Caracterele mari sunt înalte de 2 linii.</a:t>
            </a:r>
            <a:endParaRPr lang="en-US" altLang="en-US" sz="2200" dirty="0"/>
          </a:p>
          <a:p>
            <a:r>
              <a:rPr lang="ro-RO" altLang="en-US" sz="2400" dirty="0"/>
              <a:t>Modul pixel</a:t>
            </a:r>
            <a:r>
              <a:rPr lang="en-US" altLang="en-US" sz="2400" dirty="0"/>
              <a:t> (U</a:t>
            </a:r>
            <a:r>
              <a:rPr lang="ro-RO" altLang="en-US" sz="2400" dirty="0"/>
              <a:t>tilizat pentr a afișa imagini sau text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178 </a:t>
            </a:r>
            <a:r>
              <a:rPr lang="en-US" altLang="en-US" sz="2200" dirty="0" err="1"/>
              <a:t>pixe</a:t>
            </a:r>
            <a:r>
              <a:rPr lang="ro-RO" altLang="en-US" sz="2200" dirty="0"/>
              <a:t>li stânga și dreapta</a:t>
            </a:r>
            <a:r>
              <a:rPr lang="en-US" altLang="en-US" sz="2200" dirty="0"/>
              <a:t> </a:t>
            </a:r>
          </a:p>
          <a:p>
            <a:pPr lvl="1"/>
            <a:r>
              <a:rPr lang="en-US" altLang="en-US" sz="2200" dirty="0"/>
              <a:t>128 pixel</a:t>
            </a:r>
            <a:r>
              <a:rPr lang="ro-RO" altLang="en-US" sz="2200" dirty="0"/>
              <a:t>i</a:t>
            </a:r>
            <a:r>
              <a:rPr lang="en-US" altLang="en-US" sz="2200" dirty="0"/>
              <a:t> </a:t>
            </a:r>
            <a:r>
              <a:rPr lang="ro-RO" altLang="en-US" sz="2200" dirty="0"/>
              <a:t>sus sau jos</a:t>
            </a:r>
            <a:endParaRPr lang="en-US" altLang="en-US" sz="2200" dirty="0"/>
          </a:p>
          <a:p>
            <a:r>
              <a:rPr lang="en-US" altLang="en-US" sz="2400" dirty="0"/>
              <a:t>Not</a:t>
            </a:r>
            <a:r>
              <a:rPr lang="ro-RO" altLang="en-US" sz="2400" dirty="0"/>
              <a:t>ă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200" dirty="0"/>
              <a:t>Block</a:t>
            </a:r>
            <a:r>
              <a:rPr lang="ro-RO" altLang="en-US" sz="2200" dirty="0"/>
              <a:t>-urile vor scrie una peste alta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C</a:t>
            </a:r>
            <a:r>
              <a:rPr lang="ro-RO" altLang="en-US" sz="2200" dirty="0"/>
              <a:t>urăță block-ul </a:t>
            </a:r>
            <a:r>
              <a:rPr lang="en-US" altLang="en-US" sz="2200" dirty="0"/>
              <a:t>Display </a:t>
            </a:r>
            <a:r>
              <a:rPr lang="ro-RO" altLang="en-US" sz="2200" dirty="0"/>
              <a:t>pentru a curăța ecranul</a:t>
            </a:r>
            <a:endParaRPr lang="en-US" altLang="en-US" sz="2200" dirty="0"/>
          </a:p>
          <a:p>
            <a:pPr lvl="1"/>
            <a:r>
              <a:rPr lang="ro-RO" altLang="en-US" sz="2200" dirty="0"/>
              <a:t>Cele două scrieri de display arătate anterior sunt echivalente.</a:t>
            </a:r>
            <a:endParaRPr lang="en-US" altLang="en-US" sz="2200" dirty="0"/>
          </a:p>
          <a:p>
            <a:pPr lvl="1"/>
            <a:endParaRPr lang="en-US" altLang="en-US" sz="2200" dirty="0"/>
          </a:p>
          <a:p>
            <a:pPr marL="274320" lvl="1" indent="0">
              <a:buNone/>
            </a:pPr>
            <a:endParaRPr lang="en-US" altLang="en-US" sz="2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C2C12-DAAB-9F46-A8EC-C4EFA92F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99" b="41148"/>
          <a:stretch/>
        </p:blipFill>
        <p:spPr>
          <a:xfrm>
            <a:off x="7126831" y="4579721"/>
            <a:ext cx="1390008" cy="655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12978-BF72-9F45-82B1-7CB528001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9" t="-1" r="1209" b="6881"/>
          <a:stretch/>
        </p:blipFill>
        <p:spPr>
          <a:xfrm>
            <a:off x="4177327" y="4030882"/>
            <a:ext cx="4455368" cy="68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2EF03-5CC2-4839-A008-09ADA868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65"/>
          <a:stretch/>
        </p:blipFill>
        <p:spPr>
          <a:xfrm>
            <a:off x="6255117" y="1799584"/>
            <a:ext cx="2261722" cy="6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745A9-9690-7F4F-9E21-D54CF92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83" y="1528050"/>
            <a:ext cx="4584700" cy="7366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altLang="en-US" dirty="0"/>
              <a:t>Scrie la coordonate pentru block-ul de Font-uri</a:t>
            </a:r>
            <a:endParaRPr lang="en-US" altLang="en-US" dirty="0"/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3289804" y="2302788"/>
            <a:ext cx="1538192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Text</a:t>
            </a:r>
            <a:r>
              <a:rPr lang="ro-RO" altLang="en-US" sz="1400" dirty="0"/>
              <a:t>ul pe care vrei să-l afișezi</a:t>
            </a:r>
            <a:endParaRPr lang="en-US" altLang="en-US" sz="1400" dirty="0"/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3932333" y="3021260"/>
            <a:ext cx="1538192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Col</a:t>
            </a:r>
            <a:r>
              <a:rPr lang="ro-RO" altLang="en-US" sz="1400" dirty="0"/>
              <a:t>oana de start a display-ului  </a:t>
            </a:r>
            <a:endParaRPr lang="en-US" altLang="en-US" sz="1400" dirty="0"/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3932333" y="3721245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</a:t>
            </a:r>
            <a:r>
              <a:rPr lang="ro-RO" altLang="en-US" sz="1400" dirty="0"/>
              <a:t>ândul de </a:t>
            </a:r>
            <a:r>
              <a:rPr lang="en-US" altLang="en-US" sz="1400" dirty="0"/>
              <a:t>start</a:t>
            </a:r>
            <a:r>
              <a:rPr lang="ro-RO" altLang="en-US" sz="1400" dirty="0"/>
              <a:t> a</a:t>
            </a:r>
            <a:r>
              <a:rPr lang="en-US" altLang="en-US" sz="1400" dirty="0"/>
              <a:t> display</a:t>
            </a:r>
            <a:r>
              <a:rPr lang="ro-RO" altLang="en-US" sz="1400" dirty="0"/>
              <a:t>-ului</a:t>
            </a:r>
            <a:endParaRPr lang="en-US" altLang="en-US" sz="1400" dirty="0"/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932333" y="4197132"/>
            <a:ext cx="1828800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1400" dirty="0"/>
              <a:t>Mărimea textului și culoarea.</a:t>
            </a:r>
            <a:endParaRPr lang="en-US" altLang="en-US" sz="1400" dirty="0"/>
          </a:p>
        </p:txBody>
      </p:sp>
      <p:cxnSp>
        <p:nvCxnSpPr>
          <p:cNvPr id="10" name="Elbow Connector 9"/>
          <p:cNvCxnSpPr>
            <a:cxnSpLocks/>
            <a:stCxn id="22" idx="3"/>
          </p:cNvCxnSpPr>
          <p:nvPr/>
        </p:nvCxnSpPr>
        <p:spPr>
          <a:xfrm flipV="1">
            <a:off x="5470525" y="2188559"/>
            <a:ext cx="266700" cy="1094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cxnSpLocks/>
            <a:stCxn id="23" idx="3"/>
          </p:cNvCxnSpPr>
          <p:nvPr/>
        </p:nvCxnSpPr>
        <p:spPr>
          <a:xfrm flipV="1">
            <a:off x="5761133" y="2188556"/>
            <a:ext cx="549196" cy="1794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stCxn id="25" idx="3"/>
            <a:endCxn id="2" idx="2"/>
          </p:cNvCxnSpPr>
          <p:nvPr/>
        </p:nvCxnSpPr>
        <p:spPr>
          <a:xfrm flipV="1">
            <a:off x="5761133" y="3611840"/>
            <a:ext cx="2124644" cy="846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cxnSpLocks/>
            <a:stCxn id="44037" idx="3"/>
          </p:cNvCxnSpPr>
          <p:nvPr/>
        </p:nvCxnSpPr>
        <p:spPr>
          <a:xfrm flipH="1" flipV="1">
            <a:off x="4447124" y="2145674"/>
            <a:ext cx="380872" cy="418724"/>
          </a:xfrm>
          <a:prstGeom prst="bentConnector4">
            <a:avLst>
              <a:gd name="adj1" fmla="val -60020"/>
              <a:gd name="adj2" fmla="val 81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976" y="1335976"/>
            <a:ext cx="3321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Pasul</a:t>
            </a:r>
            <a:r>
              <a:rPr lang="en-US" b="1" dirty="0"/>
              <a:t> 1: </a:t>
            </a:r>
          </a:p>
          <a:p>
            <a:r>
              <a:rPr lang="ro-RO" dirty="0"/>
              <a:t>Alege block-ul de afișare text pe display, din dreapta.</a:t>
            </a:r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2:</a:t>
            </a:r>
          </a:p>
          <a:p>
            <a:r>
              <a:rPr lang="en-US" dirty="0"/>
              <a:t>U</a:t>
            </a:r>
            <a:r>
              <a:rPr lang="ro-RO" dirty="0"/>
              <a:t>tilizează cutia din stânga pentru a introduce textul pe care vrei să-l afișezi.</a:t>
            </a:r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3:</a:t>
            </a:r>
            <a:endParaRPr lang="en-US" dirty="0"/>
          </a:p>
          <a:p>
            <a:r>
              <a:rPr lang="ro-RO" dirty="0"/>
              <a:t>Cele două cutii din mijloc dau coordonatele x și y unde va textul va fi afișat. Punctul sus stânga este (0,0).</a:t>
            </a:r>
            <a:endParaRPr lang="en-US" dirty="0"/>
          </a:p>
          <a:p>
            <a:endParaRPr lang="en-US" dirty="0"/>
          </a:p>
          <a:p>
            <a:r>
              <a:rPr lang="ro-RO" b="1" dirty="0"/>
              <a:t>Pasul 4</a:t>
            </a:r>
            <a:r>
              <a:rPr lang="en-US" b="1" dirty="0"/>
              <a:t>: </a:t>
            </a:r>
          </a:p>
          <a:p>
            <a:r>
              <a:rPr lang="ro-RO" dirty="0"/>
              <a:t>Alege font-ul pe care vrei să-l utilizezi.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CF13B-5FA9-9245-BD2C-ED57465FE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8"/>
          <a:stretch/>
        </p:blipFill>
        <p:spPr>
          <a:xfrm>
            <a:off x="6934082" y="2125940"/>
            <a:ext cx="190338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Poți scrie un program pentru a afișa textul în mijlocul ecranului</a:t>
            </a:r>
            <a:r>
              <a:rPr lang="en-US" altLang="en-US" dirty="0"/>
              <a:t>?</a:t>
            </a:r>
          </a:p>
          <a:p>
            <a:pPr lvl="1"/>
            <a:r>
              <a:rPr lang="ro-RO" altLang="en-US" dirty="0"/>
              <a:t>Afișează</a:t>
            </a:r>
            <a:r>
              <a:rPr lang="en-US" altLang="en-US" dirty="0"/>
              <a:t> “Hello World”</a:t>
            </a:r>
            <a:r>
              <a:rPr lang="ro-RO" altLang="en-US" dirty="0"/>
              <a:t>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ro-RO" altLang="en-US" dirty="0"/>
              <a:t>Block-ul de display rulează 3 secunde.</a:t>
            </a:r>
            <a:endParaRPr lang="en-US" altLang="en-US" dirty="0"/>
          </a:p>
          <a:p>
            <a:endParaRPr lang="en-US" altLang="en-US" dirty="0"/>
          </a:p>
          <a:p>
            <a:r>
              <a:rPr lang="ro-RO" altLang="en-US" dirty="0"/>
              <a:t>Poți să faci robotul să se miște în timp ce faceți asta</a:t>
            </a:r>
            <a:r>
              <a:rPr lang="en-US" altLang="en-US" dirty="0"/>
              <a:t>?</a:t>
            </a:r>
          </a:p>
          <a:p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ro-RO" altLang="en-US" dirty="0"/>
              <a:t>provocarea</a:t>
            </a:r>
            <a:r>
              <a:rPr lang="en-US" altLang="en-US" dirty="0"/>
              <a:t> 1 </a:t>
            </a:r>
            <a:r>
              <a:rPr lang="en-US" altLang="en-US" dirty="0" err="1"/>
              <a:t>solu</a:t>
            </a:r>
            <a:r>
              <a:rPr lang="ro-RO" altLang="en-US" dirty="0"/>
              <a:t>ția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0F85E-4C77-A341-84C6-E351DB7B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45" y="1581150"/>
            <a:ext cx="51181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două linii de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Acum, ce-ar fi dacă ai vrea să apară </a:t>
            </a:r>
            <a:r>
              <a:rPr lang="en-US" dirty="0"/>
              <a:t>“Hello” </a:t>
            </a:r>
            <a:r>
              <a:rPr lang="ro-RO" dirty="0"/>
              <a:t>pe o linie și ,,Wo</a:t>
            </a:r>
            <a:r>
              <a:rPr lang="en-US" dirty="0" err="1"/>
              <a:t>rld</a:t>
            </a:r>
            <a:r>
              <a:rPr lang="en-US" dirty="0"/>
              <a:t>” </a:t>
            </a:r>
            <a:r>
              <a:rPr lang="ro-RO" dirty="0"/>
              <a:t>să apară pe linia următoare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o-RO" dirty="0"/>
              <a:t>Indiciu</a:t>
            </a:r>
            <a:r>
              <a:rPr lang="en-US" dirty="0"/>
              <a:t>: </a:t>
            </a:r>
            <a:r>
              <a:rPr lang="ro-RO" dirty="0"/>
              <a:t>vei folosi 2 block-uri de display și nu curăța ecranul pentru al doilea block de display, altfel primul cuvânt ar dispărea</a:t>
            </a:r>
            <a:r>
              <a:rPr lang="en-US" dirty="0"/>
              <a:t>!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0068-EFE9-49D1-8314-E19658D6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420" y="1752600"/>
            <a:ext cx="3286254" cy="4373563"/>
          </a:xfrm>
        </p:spPr>
        <p:txBody>
          <a:bodyPr>
            <a:normAutofit/>
          </a:bodyPr>
          <a:lstStyle/>
          <a:p>
            <a:r>
              <a:rPr lang="ro-RO" dirty="0"/>
              <a:t>Observă că nu curățăm ecranul după block-urile de display și nu sunt block-uri de </a:t>
            </a:r>
            <a:r>
              <a:rPr lang="en-US" dirty="0"/>
              <a:t>End Program. </a:t>
            </a:r>
            <a:r>
              <a:rPr lang="ro-RO" dirty="0"/>
              <a:t>Ca rezultat, mesajul va fi lăsat pe ecran.</a:t>
            </a:r>
            <a:endParaRPr lang="en-US" dirty="0"/>
          </a:p>
          <a:p>
            <a:r>
              <a:rPr lang="ro-RO" dirty="0"/>
              <a:t>Font-ul mare este înalt de 20 de pixeli.</a:t>
            </a:r>
            <a:r>
              <a:rPr lang="en-US" dirty="0"/>
              <a:t> </a:t>
            </a:r>
            <a:r>
              <a:rPr lang="ro-RO" dirty="0"/>
              <a:t>Spațiind coordonata Y de la 31 la 51 se asigură că nu se încalecă unul pe altul, caracterele.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12/24/2019)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FF2C0-3995-0043-BD05-A8DBA1CC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318"/>
            <a:ext cx="4787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6656</TotalTime>
  <Words>879</Words>
  <Application>Microsoft Office PowerPoint</Application>
  <PresentationFormat>On-screen Show (4:3)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Custom Design</vt:lpstr>
      <vt:lpstr>beginner</vt:lpstr>
      <vt:lpstr>1_Custom Design</vt:lpstr>
      <vt:lpstr>PowerPoint Presentation</vt:lpstr>
      <vt:lpstr>Obiectivele lecției</vt:lpstr>
      <vt:lpstr>Tab-ul Display</vt:lpstr>
      <vt:lpstr>Mai mult despre block-urile de Display </vt:lpstr>
      <vt:lpstr>Scrie la coordonate pentru block-ul de Font-uri</vt:lpstr>
      <vt:lpstr>DISPLAY BLOCK CHALLENGE 1</vt:lpstr>
      <vt:lpstr>provocarea 1 soluția</vt:lpstr>
      <vt:lpstr>provocarea 2: două linii de text</vt:lpstr>
      <vt:lpstr>provocarea 2 Soluția</vt:lpstr>
      <vt:lpstr>Afișarea unei imagini</vt:lpstr>
      <vt:lpstr>Provocarea 3 – block-ul DISPLAY </vt:lpstr>
      <vt:lpstr>Provocarea 3: Soluția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Srini Seshan</dc:creator>
  <cp:lastModifiedBy>Adnim</cp:lastModifiedBy>
  <cp:revision>54</cp:revision>
  <cp:lastPrinted>2015-11-14T12:58:37Z</cp:lastPrinted>
  <dcterms:created xsi:type="dcterms:W3CDTF">2014-08-07T02:19:13Z</dcterms:created>
  <dcterms:modified xsi:type="dcterms:W3CDTF">2023-09-09T21:57:52Z</dcterms:modified>
</cp:coreProperties>
</file>