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167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A37-76B0-1242-BE53-24F1C1BA1E1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F2D-5A59-4647-B937-841B87489B3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6E-278B-9040-99DA-8A7EEC3B55B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9123-FCBB-DC4F-924F-0640C1116C4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4A9-9987-E843-A710-4FA189570CA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7D1C-A6D4-364F-84E2-33D519014F4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83F-64B2-6845-B3F1-387FF2D6F331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6B5E-D7BE-D044-A4C5-5D6D5E2FBF03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9C6-A4F4-5849-A6F4-D4193353D1CD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9902-AFE2-DE46-AFAE-7A8F235A54BD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0571-6B88-BC4E-8AB5-6C28A05E085F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36F5-1E4E-3641-A6B4-BC2DA7971A94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238-2210-1440-B928-90660D95B410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1B01-6F03-E041-AE41-FFD2CD18C5F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1442-5D98-0346-8723-EFB6ECFEEEEF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C249-A152-534A-8E41-7D0393FEA728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314-8E8C-3D49-B9FC-55F8758F615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378D-8D93-6D43-86BD-6F44D342C3B7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8069-9280-AE40-8EC0-57CA3D71BC59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1F-DDEE-FC4D-90D0-E10F64DC99FF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FC6-C6C2-C344-B018-8E008815C5D5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DB7A-EBFF-0B4A-B435-00E4D9D0AA1C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27D6BE-5A8D-9B40-B226-28D839A79F6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8921-0457-C54E-9482-C12B7B1E557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31132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EV3 Classroom: </a:t>
            </a:r>
          </a:p>
          <a:p>
            <a:r>
              <a:rPr lang="en-US" sz="2400" dirty="0"/>
              <a:t>Loop</a:t>
            </a:r>
            <a:r>
              <a:rPr lang="ro-RO" sz="2400" dirty="0"/>
              <a:t>-urile</a:t>
            </a:r>
            <a:r>
              <a:rPr lang="en-US" sz="2400" dirty="0"/>
              <a:t> (</a:t>
            </a:r>
            <a:r>
              <a:rPr lang="ro-RO" sz="2400" dirty="0"/>
              <a:t>Block de repetare</a:t>
            </a:r>
            <a:r>
              <a:rPr lang="en-US" sz="2400" dirty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F7D2C8-D746-4D48-A266-90225137D2CA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88FF3A-EC4E-BD4E-992F-2E5981628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53DDC7D-CA1E-5449-8C13-BF7F89705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repetăm o acțiune.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block-urile ,,</a:t>
            </a:r>
            <a:r>
              <a:rPr lang="en-US" dirty="0"/>
              <a:t>Loop’’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2" y="152719"/>
            <a:ext cx="8245475" cy="1371600"/>
          </a:xfrm>
        </p:spPr>
        <p:txBody>
          <a:bodyPr/>
          <a:lstStyle/>
          <a:p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ac</a:t>
            </a:r>
            <a:r>
              <a:rPr lang="ro-RO" dirty="0"/>
              <a:t>țiuni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45850" cy="4373563"/>
          </a:xfrm>
        </p:spPr>
        <p:txBody>
          <a:bodyPr>
            <a:normAutofit/>
          </a:bodyPr>
          <a:lstStyle/>
          <a:p>
            <a:r>
              <a:rPr lang="ro-RO" sz="2400" dirty="0"/>
              <a:t>Să spunem că vrei ca robotul să repete o acțiune mereu și mereu.</a:t>
            </a:r>
            <a:endParaRPr lang="en-US" sz="2400" dirty="0"/>
          </a:p>
          <a:p>
            <a:r>
              <a:rPr lang="ro-RO" sz="2400" dirty="0"/>
              <a:t>Vei copia block-ul respectiv de mai multe ori</a:t>
            </a:r>
            <a:r>
              <a:rPr lang="en-US" sz="2400" dirty="0"/>
              <a:t>?</a:t>
            </a:r>
          </a:p>
          <a:p>
            <a:r>
              <a:rPr lang="en-US" sz="2400" b="0" dirty="0"/>
              <a:t>	S</a:t>
            </a:r>
            <a:r>
              <a:rPr lang="ro-RO" sz="2400" b="0" dirty="0"/>
              <a:t>igur că asta ar putea funcționa</a:t>
            </a:r>
            <a:r>
              <a:rPr lang="en-US" sz="2400" b="0" dirty="0"/>
              <a:t>!</a:t>
            </a:r>
          </a:p>
          <a:p>
            <a:r>
              <a:rPr lang="ro-RO" sz="2400" dirty="0"/>
              <a:t>Ce s-ar întâmpla dacă ar trebui să repeți block-ul respectiv la infinit</a:t>
            </a:r>
            <a:r>
              <a:rPr lang="en-US" sz="2400" dirty="0"/>
              <a:t>? </a:t>
            </a:r>
          </a:p>
          <a:p>
            <a:r>
              <a:rPr lang="en-US" sz="2400" dirty="0"/>
              <a:t>	</a:t>
            </a:r>
            <a:r>
              <a:rPr lang="ro-RO" sz="2400" b="0" dirty="0"/>
              <a:t>Acum cum procedăm</a:t>
            </a:r>
            <a:r>
              <a:rPr lang="en-US" sz="2400" b="0" dirty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2446" y="3047817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8873" y="2828827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50691" y="2828827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8120" y="2828828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8873" y="4055164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63413" y="3352322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o-RO" dirty="0"/>
              <a:t>-urile</a:t>
            </a:r>
            <a:br>
              <a:rPr lang="ro-RO" dirty="0"/>
            </a:br>
            <a:r>
              <a:rPr lang="ro-RO" dirty="0"/>
              <a:t>(repetările)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</a:t>
            </a:r>
            <a:r>
              <a:rPr lang="ro-RO" dirty="0"/>
              <a:t>-ul face ca sarcinile multiple să se repete destul de ușor.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Beneficiul adăugat este că acel ,,loop</a:t>
            </a:r>
            <a:r>
              <a:rPr lang="en-US" dirty="0"/>
              <a:t>’’</a:t>
            </a:r>
            <a:r>
              <a:rPr lang="ro-RO" dirty="0"/>
              <a:t> poate fi oprit oricând vrei </a:t>
            </a:r>
            <a:r>
              <a:rPr lang="en-US" dirty="0"/>
              <a:t>(</a:t>
            </a:r>
            <a:r>
              <a:rPr lang="ro-RO" dirty="0"/>
              <a:t>un specific număr de ori, mergi la infinit cu o condiție specifică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Block-urile ,,</a:t>
            </a:r>
            <a:r>
              <a:rPr lang="en-US" dirty="0"/>
              <a:t>Loop’’ pot fi g</a:t>
            </a:r>
            <a:r>
              <a:rPr lang="ro-RO" dirty="0"/>
              <a:t>ă</a:t>
            </a:r>
            <a:r>
              <a:rPr lang="en-US" dirty="0"/>
              <a:t>site </a:t>
            </a:r>
            <a:r>
              <a:rPr lang="ro-RO" dirty="0"/>
              <a:t>î</a:t>
            </a:r>
            <a:r>
              <a:rPr lang="en-US" dirty="0"/>
              <a:t>n tab-ul de ,,Control’’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5F77D-44A6-1D41-9585-6CF9C526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3" y="251229"/>
            <a:ext cx="1800135" cy="6525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0B9ED5-5F7A-224F-AA3B-4FFE72EF5564}"/>
              </a:ext>
            </a:extLst>
          </p:cNvPr>
          <p:cNvSpPr/>
          <p:nvPr/>
        </p:nvSpPr>
        <p:spPr>
          <a:xfrm>
            <a:off x="6143638" y="1612431"/>
            <a:ext cx="1704109" cy="2337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,,loop</a:t>
            </a:r>
            <a:r>
              <a:rPr lang="en-US" dirty="0"/>
              <a:t>’’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Provocare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Scrie</a:t>
            </a:r>
            <a:r>
              <a:rPr lang="en-US" dirty="0">
                <a:solidFill>
                  <a:srgbClr val="FF0000"/>
                </a:solidFill>
              </a:rPr>
              <a:t> un program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merge </a:t>
            </a:r>
            <a:r>
              <a:rPr lang="ro-RO" dirty="0">
                <a:solidFill>
                  <a:srgbClr val="FF0000"/>
                </a:solidFill>
              </a:rPr>
              <a:t>î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en-US" dirty="0" err="1">
                <a:solidFill>
                  <a:srgbClr val="FF0000"/>
                </a:solidFill>
              </a:rPr>
              <a:t>jurul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cutiei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o singură dată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Un mod ineficient de a 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>coda este astfel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FC78629-373F-4A4D-95E4-676EE940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25" y="3429000"/>
            <a:ext cx="3428993" cy="31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ro-RO"/>
              <a:t>tilizați </a:t>
            </a:r>
            <a:r>
              <a:rPr lang="ro-RO" dirty="0"/>
              <a:t>,,</a:t>
            </a:r>
            <a:r>
              <a:rPr lang="en-US" dirty="0"/>
              <a:t>Loop’’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ro-RO" dirty="0"/>
              <a:t>îmbunătăți codul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23E84-E941-D049-A36E-F6EE6765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12" y="1353112"/>
            <a:ext cx="676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5" y="1304135"/>
            <a:ext cx="8245474" cy="4531232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6379</TotalTime>
  <Words>350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Obiectivele lecției</vt:lpstr>
      <vt:lpstr>Repetarea unei acțiuni</vt:lpstr>
      <vt:lpstr>Loop-urile (repetările)</vt:lpstr>
      <vt:lpstr>Provocarea ,,loop’’</vt:lpstr>
      <vt:lpstr>Utilizați ,,Loop’’ pentru a îmbunătăți codul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25</cp:revision>
  <dcterms:created xsi:type="dcterms:W3CDTF">2014-08-07T02:19:13Z</dcterms:created>
  <dcterms:modified xsi:type="dcterms:W3CDTF">2023-09-12T20:23:37Z</dcterms:modified>
</cp:coreProperties>
</file>