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3"/>
  </p:notesMasterIdLst>
  <p:handoutMasterIdLst>
    <p:handoutMasterId r:id="rId14"/>
  </p:handoutMasterIdLst>
  <p:sldIdLst>
    <p:sldId id="289" r:id="rId4"/>
    <p:sldId id="275" r:id="rId5"/>
    <p:sldId id="282" r:id="rId6"/>
    <p:sldId id="285" r:id="rId7"/>
    <p:sldId id="283" r:id="rId8"/>
    <p:sldId id="286" r:id="rId9"/>
    <p:sldId id="284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5" autoAdjust="0"/>
    <p:restoredTop sz="94548"/>
  </p:normalViewPr>
  <p:slideViewPr>
    <p:cSldViewPr snapToGrid="0" snapToObjects="1">
      <p:cViewPr varScale="1">
        <p:scale>
          <a:sx n="95" d="100"/>
          <a:sy n="95" d="100"/>
        </p:scale>
        <p:origin x="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C7B3-48C9-F248-9388-3CBAB01D0BE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01CD-51C7-F14E-AA0A-C038EAAB9DC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24DB-9634-1F48-ABAE-8BC92970E6F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2E4F-EA2E-3346-833F-5D4C78814BD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2C40-F5B1-7F4D-8AD7-DF6721EE7D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7E25-7962-7D48-86F4-439AA9A511E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2F4D-EA4F-3E40-86B1-80FF8CCFE754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EE08-879E-1F4F-9B4A-BE9704D01B87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2D7D-60CF-A344-8C41-E8D2B5888BFE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1F5A-50E0-9F49-A799-584E2CB5C5F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8A9F-572D-A74C-8B07-392BEC92E1DB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E7C-AA7F-D74F-9363-DC7254EDE57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297E-5778-3C42-8D03-9EF518E7038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342-FBCC-344B-9DBA-BB86BDDC72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BE54-47BA-1845-8308-D5D7EF822F5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235B-6507-4847-A11C-6B317EF9C63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2844-70B6-354C-8F89-369CE82D44C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61E0-0AE6-1440-82BB-53FE55501C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EE-CA83-EA44-A62C-F54AC515CC3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3DB-A2F7-6E46-AFF2-D94EE486477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1305-B4BA-C142-939C-2875058E2470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C028-167F-1D43-94C7-5F33CF7E3321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54AE-2DE5-2146-8FBA-D864DDAD90AE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341D-5CE7-E246-AD4E-F1B3EF9F2A2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44F-C0A4-2345-916A-A765823050D0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F49-3ED3-2449-A0F8-AE0F565943B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E4EA-033F-AE4F-9200-F4B69C3D748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D8AF-19AF-2441-AD43-1ED8DAE87174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06B1-2F81-6541-A3EE-15B09C89773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4F0-C7D5-B048-A952-B2664247314C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F2D-65F4-034A-A7CC-71543C44F259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D663-8313-0E47-836A-F74C2A7854CF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703-6759-8D4D-9FDF-66F009418501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78AD8A-3300-0242-BE45-73836CB6D3D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BCCB7F-EA31-334B-A71F-2C53E53F416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DD47-AF0A-EB4B-872E-9E9733ED0AF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283789"/>
            <a:ext cx="6858000" cy="914400"/>
          </a:xfrm>
        </p:spPr>
        <p:txBody>
          <a:bodyPr/>
          <a:lstStyle/>
          <a:p>
            <a:r>
              <a:rPr lang="en-US" dirty="0"/>
              <a:t>EV3 Classroom: </a:t>
            </a:r>
          </a:p>
          <a:p>
            <a:r>
              <a:rPr lang="ro-RO" dirty="0"/>
              <a:t>Ridicarea și mutarea unui obiect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E014A4-5E72-214F-BAC1-D8CAF8943954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5CBB0-B6ED-F44E-9A25-858ABCAF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0EE50DC-B606-A446-8405-80E1108205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programăm un robot pentru a mișca brațe și atașamente motorizate.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facem atașamente utile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Instrumentul următor</a:t>
            </a:r>
            <a:r>
              <a:rPr lang="en-US" sz="3200" dirty="0"/>
              <a:t>: </a:t>
            </a:r>
            <a:r>
              <a:rPr lang="ro-RO" sz="3200" dirty="0"/>
              <a:t>block-urile de </a:t>
            </a:r>
            <a:r>
              <a:rPr lang="en-US" sz="3200" dirty="0"/>
              <a:t>Moto</a:t>
            </a:r>
            <a:r>
              <a:rPr lang="ro-RO" sz="3200" dirty="0"/>
              <a:t>a</a:t>
            </a:r>
            <a:r>
              <a:rPr lang="en-US" sz="3200" dirty="0"/>
              <a:t>r</a:t>
            </a:r>
            <a:r>
              <a:rPr lang="ro-RO" sz="3200" dirty="0"/>
              <a:t>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07" y="1326801"/>
            <a:ext cx="3807386" cy="5232218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Poți utiliza motoarele mari de </a:t>
            </a:r>
            <a:r>
              <a:rPr lang="en-US" dirty="0"/>
              <a:t>EV3 </a:t>
            </a:r>
            <a:r>
              <a:rPr lang="ro-RO" dirty="0"/>
              <a:t>și motoarele medii de </a:t>
            </a:r>
            <a:r>
              <a:rPr lang="en-US" dirty="0"/>
              <a:t>EV3</a:t>
            </a:r>
            <a:r>
              <a:rPr lang="ro-RO" dirty="0"/>
              <a:t> pentru brațele atașate.</a:t>
            </a:r>
            <a:endParaRPr lang="en-US" dirty="0"/>
          </a:p>
          <a:p>
            <a:r>
              <a:rPr lang="ro-RO" dirty="0"/>
              <a:t>Block-urile ,,</a:t>
            </a:r>
            <a:r>
              <a:rPr lang="en-US" dirty="0"/>
              <a:t>Move Steering’’ vs. ,,Motor’’</a:t>
            </a:r>
          </a:p>
          <a:p>
            <a:pPr marL="800100" lvl="1" indent="-342900">
              <a:buFont typeface="Arial"/>
              <a:buChar char="•"/>
            </a:pPr>
            <a:r>
              <a:rPr lang="ro-RO" dirty="0"/>
              <a:t>Pentru a mișca roțile de tracțiune, ar trebui să utilizezi block-urile ,,</a:t>
            </a:r>
            <a:r>
              <a:rPr lang="en-US" dirty="0"/>
              <a:t>Move Steering’’ care </a:t>
            </a:r>
            <a:r>
              <a:rPr lang="en-US" dirty="0" err="1"/>
              <a:t>sincronizeaz</a:t>
            </a:r>
            <a:r>
              <a:rPr lang="ro-RO" dirty="0"/>
              <a:t>ă ambele roți ale motoarelor (</a:t>
            </a:r>
            <a:r>
              <a:rPr lang="ro-RO" i="1" dirty="0"/>
              <a:t>vezi lecția </a:t>
            </a:r>
            <a:r>
              <a:rPr lang="en-US" i="1" dirty="0"/>
              <a:t>Intermediate</a:t>
            </a:r>
            <a:r>
              <a:rPr lang="ro-RO" i="1" dirty="0"/>
              <a:t> numită block-uri ,,</a:t>
            </a:r>
            <a:r>
              <a:rPr lang="en-US" i="1" dirty="0"/>
              <a:t>Move’’ </a:t>
            </a:r>
            <a:r>
              <a:rPr lang="en-US" i="1" dirty="0" err="1"/>
              <a:t>pentru</a:t>
            </a:r>
            <a:r>
              <a:rPr lang="en-US" i="1" dirty="0"/>
              <a:t> a </a:t>
            </a:r>
            <a:r>
              <a:rPr lang="ro-RO" i="1" dirty="0"/>
              <a:t>î</a:t>
            </a:r>
            <a:r>
              <a:rPr lang="en-US" i="1" dirty="0" err="1"/>
              <a:t>nv</a:t>
            </a:r>
            <a:r>
              <a:rPr lang="ro-RO" i="1" dirty="0"/>
              <a:t>ăț</a:t>
            </a:r>
            <a:r>
              <a:rPr lang="en-US" i="1" dirty="0"/>
              <a:t>a </a:t>
            </a:r>
            <a:r>
              <a:rPr lang="en-US" i="1" dirty="0" err="1"/>
              <a:t>despre</a:t>
            </a:r>
            <a:r>
              <a:rPr lang="en-US" i="1" dirty="0"/>
              <a:t> </a:t>
            </a:r>
            <a:r>
              <a:rPr lang="ro-RO" i="1" dirty="0"/>
              <a:t>sincronizare</a:t>
            </a:r>
            <a:r>
              <a:rPr lang="en-US" i="1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ro-RO" dirty="0">
                <a:solidFill>
                  <a:srgbClr val="FF0000"/>
                </a:solidFill>
              </a:rPr>
              <a:t>Pentru a mișca un atașament, un braț, poți utiliza fie un block motor mediu, fie un block de motor mare </a:t>
            </a:r>
            <a:r>
              <a:rPr lang="ro-RO" dirty="0"/>
              <a:t>pentru că nu ai nevoie să sincronizezi motoarele.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ro-RO" dirty="0"/>
              <a:t>Î</a:t>
            </a:r>
            <a:r>
              <a:rPr lang="en-US" dirty="0"/>
              <a:t>n EV3 Classroom, </a:t>
            </a:r>
            <a:r>
              <a:rPr lang="ro-RO" dirty="0"/>
              <a:t>nu e nicio diferență între comenzile de motorul mediu și motorul mare. Alege doar portul la care  sunt conectate.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482680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1867330"/>
            <a:ext cx="2375104" cy="180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88484-661B-464E-8AC9-1B8588DD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74" y="1109405"/>
            <a:ext cx="2157472" cy="54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Utilizarea unui motor mediu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81" y="1472977"/>
            <a:ext cx="5106993" cy="479669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At</a:t>
            </a:r>
            <a:r>
              <a:rPr lang="ro-RO" dirty="0"/>
              <a:t>așează un motor mediu în P</a:t>
            </a:r>
            <a:r>
              <a:rPr lang="en-US" dirty="0"/>
              <a:t>ort</a:t>
            </a:r>
            <a:r>
              <a:rPr lang="ro-RO" dirty="0"/>
              <a:t>ul</a:t>
            </a:r>
            <a:r>
              <a:rPr lang="en-US" dirty="0"/>
              <a:t> A </a:t>
            </a:r>
            <a:r>
              <a:rPr lang="ro-RO" dirty="0"/>
              <a:t>sau un motor mare în </a:t>
            </a:r>
            <a:r>
              <a:rPr lang="en-US" dirty="0"/>
              <a:t>Port</a:t>
            </a:r>
            <a:r>
              <a:rPr lang="ro-RO" dirty="0"/>
              <a:t>ul</a:t>
            </a:r>
            <a:r>
              <a:rPr lang="en-US" dirty="0"/>
              <a:t> D </a:t>
            </a:r>
            <a:r>
              <a:rPr lang="ro-RO" dirty="0"/>
              <a:t>cum ai nevoie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Acesta este o setare implicită pentru </a:t>
            </a:r>
            <a:r>
              <a:rPr lang="en-US" dirty="0"/>
              <a:t>EV3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Construct</a:t>
            </a:r>
            <a:r>
              <a:rPr lang="ro-RO" dirty="0"/>
              <a:t>ia unui atașament care poate să apuce sau să </a:t>
            </a:r>
            <a:r>
              <a:rPr lang="en-US" dirty="0"/>
              <a:t> </a:t>
            </a:r>
            <a:r>
              <a:rPr lang="ro-RO" dirty="0"/>
              <a:t>agațe cu un cârlig (obiect)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Uită-te la cele două exemple din dreapta.</a:t>
            </a:r>
            <a:r>
              <a:rPr lang="en-US" dirty="0"/>
              <a:t> </a:t>
            </a:r>
            <a:r>
              <a:rPr lang="ro-RO" dirty="0"/>
              <a:t>Utilizează atașamentul SNAP a</a:t>
            </a:r>
            <a:r>
              <a:rPr lang="en-US" dirty="0"/>
              <a:t> </a:t>
            </a:r>
            <a:r>
              <a:rPr lang="en-US" dirty="0" err="1"/>
              <a:t>DroidBot</a:t>
            </a:r>
            <a:r>
              <a:rPr lang="ro-RO" dirty="0"/>
              <a:t>.</a:t>
            </a:r>
            <a:endParaRPr lang="en-US" dirty="0"/>
          </a:p>
          <a:p>
            <a:pPr marL="803275" lvl="1" indent="-342900">
              <a:buFont typeface="Arial"/>
              <a:buChar char="•"/>
            </a:pPr>
            <a:r>
              <a:rPr lang="ro-RO" dirty="0"/>
              <a:t>Instrucțiunile de construcție a </a:t>
            </a:r>
            <a:r>
              <a:rPr lang="en-US" dirty="0" err="1"/>
              <a:t>DroidBot</a:t>
            </a:r>
            <a:r>
              <a:rPr lang="ro-RO" dirty="0"/>
              <a:t> sunt disponibile pe pagina </a:t>
            </a:r>
            <a:r>
              <a:rPr lang="en-US" dirty="0"/>
              <a:t>Robot Design</a:t>
            </a:r>
            <a:r>
              <a:rPr lang="ro-RO" dirty="0"/>
              <a:t> a</a:t>
            </a:r>
            <a:r>
              <a:rPr lang="en-US" dirty="0"/>
              <a:t>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40404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379695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 Ridică și mută un obiect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95" y="1881448"/>
            <a:ext cx="4723621" cy="3992563"/>
          </a:xfrm>
        </p:spPr>
        <p:txBody>
          <a:bodyPr>
            <a:normAutofit/>
          </a:bodyPr>
          <a:lstStyle/>
          <a:p>
            <a:r>
              <a:rPr lang="ro-RO" dirty="0"/>
              <a:t>De la linia de start, îndreaptă-te spre linia neagră</a:t>
            </a:r>
            <a:endParaRPr lang="en-US" dirty="0"/>
          </a:p>
          <a:p>
            <a:r>
              <a:rPr lang="ro-RO" dirty="0"/>
              <a:t>Ridică un obiect și adu-l înapoi la linia de start</a:t>
            </a:r>
            <a:endParaRPr lang="en-US" dirty="0"/>
          </a:p>
          <a:p>
            <a:r>
              <a:rPr lang="ro-RO" dirty="0"/>
              <a:t>Poți face robotul să se întoarcă sau doar merge înapoi.</a:t>
            </a:r>
            <a:endParaRPr lang="en-US" dirty="0"/>
          </a:p>
          <a:p>
            <a:r>
              <a:rPr lang="ro-RO" dirty="0"/>
              <a:t>Poți face obiectul de forma unui cub sau </a:t>
            </a:r>
            <a:r>
              <a:rPr lang="en-US" dirty="0"/>
              <a:t>(</a:t>
            </a:r>
            <a:r>
              <a:rPr lang="ro-RO" dirty="0"/>
              <a:t>ca în kit-ul de </a:t>
            </a:r>
            <a:r>
              <a:rPr lang="en-US" dirty="0"/>
              <a:t>EV3) </a:t>
            </a:r>
            <a:r>
              <a:rPr lang="ro-RO" dirty="0"/>
              <a:t>sau un alt obiect cu un cârlig ceva deasupra în funcție de piesele pe care le ai disponibile.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11292" y="765465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889366" y="4186176"/>
            <a:ext cx="182880" cy="34866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711700" y="1605008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711700" y="1881448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63770" y="2779206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62786" y="2779206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8308" y="1497168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442126" y="3242636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023169" y="4046765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 – soluția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68A6B-287D-F943-A35D-73ED9BBB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6" y="1042775"/>
            <a:ext cx="5420174" cy="5333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47E5D-B764-474E-AB13-32AFAC10FF7C}"/>
              </a:ext>
            </a:extLst>
          </p:cNvPr>
          <p:cNvSpPr txBox="1"/>
          <p:nvPr/>
        </p:nvSpPr>
        <p:spPr>
          <a:xfrm>
            <a:off x="5861500" y="1783131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ro-RO" dirty="0"/>
              <a:t>ergi înaintee până la linia neagră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C9772-DAF7-9245-8608-5625D861FEF6}"/>
              </a:ext>
            </a:extLst>
          </p:cNvPr>
          <p:cNvSpPr txBox="1"/>
          <p:nvPr/>
        </p:nvSpPr>
        <p:spPr>
          <a:xfrm>
            <a:off x="5861500" y="2782669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Oprește la linie și ridică un obiect.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C7F62-0965-9844-BB52-1BED36D83811}"/>
              </a:ext>
            </a:extLst>
          </p:cNvPr>
          <p:cNvSpPr txBox="1"/>
          <p:nvPr/>
        </p:nvSpPr>
        <p:spPr>
          <a:xfrm>
            <a:off x="5861500" y="3825444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Mergi înapoi până la linia verde.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B2E70-E071-5C44-B35B-68DCCDFDD11E}"/>
              </a:ext>
            </a:extLst>
          </p:cNvPr>
          <p:cNvSpPr txBox="1"/>
          <p:nvPr/>
        </p:nvSpPr>
        <p:spPr>
          <a:xfrm>
            <a:off x="5861500" y="5042728"/>
            <a:ext cx="270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Oprește robotul și oprește programul.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562504" y="1334331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Călătoria la magazinul de cumpărături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60" y="1747134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o-RO" dirty="0"/>
              <a:t>Începe acasă și mergi la magazin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o-RO" dirty="0"/>
              <a:t>Fă ca robotul să se întoarcă sau să meargă înapoi în zona de parcare.</a:t>
            </a:r>
          </a:p>
          <a:p>
            <a:pPr marL="0" indent="0">
              <a:buNone/>
            </a:pPr>
            <a:r>
              <a:rPr lang="ro-RO" dirty="0"/>
              <a:t>3. Oprește să iei cumpărăturile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o-RO" dirty="0"/>
              <a:t>Întoarce-te acasă utilizând orice scurtătură.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521356" y="1146309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4894692" y="5422517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634" y="5231121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673" y="1576695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850380" y="1893284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787745" y="3292480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7953239" y="2307839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47576" y="1893284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47576" y="3698253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0556" y="3219273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77697" y="1893284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606086" y="3872212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499154" y="1622075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744762" y="2651516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306277" y="4283810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785446" y="219427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405815" y="3452840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7809158" y="3586961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6438015" y="3872212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123597" y="1608716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26401" y="2033337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783120" y="1847020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1524318"/>
            <a:ext cx="8574087" cy="4329777"/>
          </a:xfrm>
        </p:spPr>
        <p:txBody>
          <a:bodyPr>
            <a:normAutofit/>
          </a:bodyPr>
          <a:lstStyle/>
          <a:p>
            <a:r>
              <a:rPr lang="ro-RO" dirty="0"/>
              <a:t>Acum că știi cum să miști un braț al unui robot, poți mișca brațul în timp ce se mișcă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Studiază lecția ,,Par</a:t>
            </a:r>
            <a:r>
              <a:rPr lang="en-US" dirty="0" err="1"/>
              <a:t>allel</a:t>
            </a:r>
            <a:r>
              <a:rPr lang="en-US" dirty="0"/>
              <a:t> Beams’’</a:t>
            </a:r>
            <a:r>
              <a:rPr lang="ro-RO" dirty="0"/>
              <a:t>în </a:t>
            </a:r>
            <a:r>
              <a:rPr lang="en-US" dirty="0"/>
              <a:t>Intermediate </a:t>
            </a:r>
            <a:r>
              <a:rPr lang="ro-RO" dirty="0"/>
              <a:t>și</a:t>
            </a:r>
            <a:r>
              <a:rPr lang="en-US" dirty="0"/>
              <a:t> Advanced</a:t>
            </a:r>
          </a:p>
          <a:p>
            <a:r>
              <a:rPr lang="ro-RO" dirty="0"/>
              <a:t>Studiază lecția ,,</a:t>
            </a:r>
            <a:r>
              <a:rPr lang="en-US" dirty="0"/>
              <a:t>Move Blocks’’</a:t>
            </a:r>
            <a:r>
              <a:rPr lang="ro-RO" dirty="0"/>
              <a:t>în In</a:t>
            </a:r>
            <a:r>
              <a:rPr lang="en-US" dirty="0" err="1"/>
              <a:t>termediate</a:t>
            </a:r>
            <a:r>
              <a:rPr lang="en-US" dirty="0"/>
              <a:t> </a:t>
            </a:r>
            <a:r>
              <a:rPr lang="ro-RO" dirty="0"/>
              <a:t>pentru a învăța mai mult despre diferențele dintre ,,M</a:t>
            </a:r>
            <a:r>
              <a:rPr lang="en-US" dirty="0" err="1"/>
              <a:t>ove</a:t>
            </a:r>
            <a:r>
              <a:rPr lang="en-US" dirty="0"/>
              <a:t> Steering’’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Motor Blocks’’.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EV3Lessons.com, 2020 Last Edit 12/21/2019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595</Words>
  <Application>Microsoft Office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PowerPoint Presentation</vt:lpstr>
      <vt:lpstr>Obiectivele lecției</vt:lpstr>
      <vt:lpstr>Instrumentul următor: block-urile de Motoare</vt:lpstr>
      <vt:lpstr>Utilizarea unui motor mediu</vt:lpstr>
      <vt:lpstr>Provocare Ridică și mută un obiect</vt:lpstr>
      <vt:lpstr>Provocare – soluția</vt:lpstr>
      <vt:lpstr>Călătoria la magazinul de cumpărături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Robotica</cp:lastModifiedBy>
  <cp:revision>56</cp:revision>
  <cp:lastPrinted>2015-11-14T13:27:21Z</cp:lastPrinted>
  <dcterms:created xsi:type="dcterms:W3CDTF">2014-10-28T21:59:38Z</dcterms:created>
  <dcterms:modified xsi:type="dcterms:W3CDTF">2023-09-14T09:26:29Z</dcterms:modified>
</cp:coreProperties>
</file>