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9"/>
  </p:notesMasterIdLst>
  <p:handoutMasterIdLst>
    <p:handoutMasterId r:id="rId10"/>
  </p:handoutMasterIdLst>
  <p:sldIdLst>
    <p:sldId id="407" r:id="rId3"/>
    <p:sldId id="406" r:id="rId4"/>
    <p:sldId id="275" r:id="rId5"/>
    <p:sldId id="353" r:id="rId6"/>
    <p:sldId id="354" r:id="rId7"/>
    <p:sldId id="40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60"/>
    <p:restoredTop sz="96346" autoAdjust="0"/>
  </p:normalViewPr>
  <p:slideViewPr>
    <p:cSldViewPr snapToGrid="0" snapToObjects="1">
      <p:cViewPr varScale="1">
        <p:scale>
          <a:sx n="80" d="100"/>
          <a:sy n="80" d="100"/>
        </p:scale>
        <p:origin x="132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92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1AA7-E2F2-1946-A883-1227AF465F67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5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F6362-72B8-6643-9E91-AE88AFC17CE8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2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755E7-3040-F140-B7CC-867B006B4C46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42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ABD0-B20C-6649-B769-8BDE96376921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55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4834-0D0D-7349-8761-0791429CA210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27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4C80-5995-474A-A6D0-5DA4E603DA77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68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D2A18-5FB8-6A4B-B37F-4C827F81872C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27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3539-A358-7044-ABC9-FE0CF0D7999E}" type="datetime1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8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873F-6D40-944D-9027-D9B7D584CFD7}" type="datetime1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56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B633-25EC-8F46-84C3-6F0BA749B040}" type="datetime1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82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755B-06D6-AA48-ACF4-F1CE20F01765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3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9451-849E-A147-8845-80F852E55925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832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D00-A1AC-8149-8862-76DD7233121B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42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08083-1E2E-F44D-B579-47C939ECD4C2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149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3E99-BF0A-CD4F-B887-EFD8F3FB3315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0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B08B-ED6C-AF42-9DD4-40DBF3C70CE6}" type="datetime1">
              <a:rPr lang="en-US" smtClean="0"/>
              <a:t>9/13/2023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</p:spTree>
    <p:extLst>
      <p:ext uri="{BB962C8B-B14F-4D97-AF65-F5344CB8AC3E}">
        <p14:creationId xmlns:p14="http://schemas.microsoft.com/office/powerpoint/2010/main" val="76595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654F-0B49-794A-98DB-F7D973950AA7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5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6B01-717F-4F4B-8DE7-0973111CC13A}" type="datetime1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6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63BC-EE5C-3044-897F-3E4595A3BDBB}" type="datetime1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60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D960-B505-5E41-BE85-09A58DB4F304}" type="datetime1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0E1F-7E2F-674B-817F-F66A8B55DAA4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099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BA08-BF9C-074E-B188-4CCE3206025D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7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F15EC7E-5E98-744A-BDB7-DF786188EBC8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EV3Lessons.com, 2020, (Last edit: 12/21/2019)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0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354CF-3FB0-3746-91B3-6CD6B9AE0553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1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57250" y="3202978"/>
            <a:ext cx="7429500" cy="91440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EV3 Classroom: Switches (</a:t>
            </a:r>
            <a:r>
              <a:rPr lang="ro-RO" sz="2400" dirty="0"/>
              <a:t>block-urile dacă... atunci... Și  dacă... atunci...altfel</a:t>
            </a:r>
            <a:r>
              <a:rPr lang="en-US" sz="2400" dirty="0"/>
              <a:t>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A4C0197-D87B-4A48-AA86-88651B1DD4D0}"/>
              </a:ext>
            </a:extLst>
          </p:cNvPr>
          <p:cNvSpPr txBox="1">
            <a:spLocks/>
          </p:cNvSpPr>
          <p:nvPr/>
        </p:nvSpPr>
        <p:spPr>
          <a:xfrm>
            <a:off x="4868091" y="272833"/>
            <a:ext cx="3897684" cy="15980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BEGINNER PROGRAMMING LESSON</a:t>
            </a:r>
            <a:endParaRPr lang="en-US" sz="3200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36BD237-D130-D84B-9A3C-38E9951A25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7" t="7031" r="4033" b="8124"/>
          <a:stretch/>
        </p:blipFill>
        <p:spPr>
          <a:xfrm>
            <a:off x="129863" y="209018"/>
            <a:ext cx="4442137" cy="1673443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0704B5EC-025D-2F45-97CB-857309658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120" y="4883748"/>
            <a:ext cx="1444298" cy="144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8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o-RO" dirty="0"/>
              <a:t>Învățăm cum să facem robotul să decidă între mai multe opțiuni.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Învățăm cum să folosim block-urile </a:t>
            </a:r>
            <a:r>
              <a:rPr lang="en-US" dirty="0"/>
              <a:t>Switch </a:t>
            </a:r>
            <a:r>
              <a:rPr lang="ro-RO" dirty="0"/>
              <a:t>(Comutatoare)</a:t>
            </a:r>
            <a:r>
              <a:rPr lang="en-US" dirty="0"/>
              <a:t>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059FFEA0-F2EC-2640-9043-C9B48CE136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725" r="36255" b="13317"/>
          <a:stretch/>
        </p:blipFill>
        <p:spPr>
          <a:xfrm>
            <a:off x="2593507" y="3769953"/>
            <a:ext cx="1491384" cy="2263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039" y="138639"/>
            <a:ext cx="8245475" cy="1371600"/>
          </a:xfrm>
        </p:spPr>
        <p:txBody>
          <a:bodyPr>
            <a:normAutofit/>
          </a:bodyPr>
          <a:lstStyle/>
          <a:p>
            <a:r>
              <a:rPr lang="ro-RO" sz="3200" dirty="0"/>
              <a:t>Block-urile </a:t>
            </a:r>
            <a:r>
              <a:rPr lang="en-US" sz="3200" dirty="0"/>
              <a:t>Switch (</a:t>
            </a:r>
            <a:r>
              <a:rPr lang="ro-RO" sz="3200" dirty="0"/>
              <a:t>dacă atunci</a:t>
            </a:r>
            <a:r>
              <a:rPr lang="en-US" sz="3200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39" y="1146409"/>
            <a:ext cx="5483306" cy="4908435"/>
          </a:xfrm>
        </p:spPr>
        <p:txBody>
          <a:bodyPr>
            <a:normAutofit/>
          </a:bodyPr>
          <a:lstStyle/>
          <a:p>
            <a:r>
              <a:rPr lang="ro-RO" dirty="0"/>
              <a:t>Robotul primește informații de la senzori și realizează acțiuni diferite în funcție de răspuns.</a:t>
            </a:r>
            <a:endParaRPr lang="en-US" dirty="0"/>
          </a:p>
          <a:p>
            <a:pPr lvl="1"/>
            <a:r>
              <a:rPr lang="en-US" dirty="0"/>
              <a:t>Ex</a:t>
            </a:r>
            <a:r>
              <a:rPr lang="ro-RO" dirty="0"/>
              <a:t>e</a:t>
            </a:r>
            <a:r>
              <a:rPr lang="en-US" dirty="0" err="1"/>
              <a:t>mpl</a:t>
            </a:r>
            <a:r>
              <a:rPr lang="ro-RO" dirty="0"/>
              <a:t>u</a:t>
            </a:r>
            <a:r>
              <a:rPr lang="en-US" dirty="0"/>
              <a:t>: </a:t>
            </a:r>
            <a:r>
              <a:rPr lang="ro-RO" dirty="0"/>
              <a:t>Robotul vede o linie</a:t>
            </a:r>
            <a:r>
              <a:rPr lang="en-US" dirty="0"/>
              <a:t>? </a:t>
            </a:r>
            <a:r>
              <a:rPr lang="ro-RO" dirty="0"/>
              <a:t>Sau nu</a:t>
            </a:r>
            <a:r>
              <a:rPr lang="en-US" dirty="0"/>
              <a:t>?</a:t>
            </a:r>
          </a:p>
          <a:p>
            <a:r>
              <a:rPr lang="ro-RO" dirty="0"/>
              <a:t>La bază e o întrebare cu răspuns DA/NU</a:t>
            </a:r>
            <a:endParaRPr lang="en-US" dirty="0"/>
          </a:p>
          <a:p>
            <a:r>
              <a:rPr lang="ro-RO" dirty="0"/>
              <a:t>Block-urile ,,</a:t>
            </a:r>
            <a:r>
              <a:rPr lang="en-US" dirty="0"/>
              <a:t>Switch’’</a:t>
            </a:r>
            <a:r>
              <a:rPr lang="ro-RO" dirty="0"/>
              <a:t> (comutatoare)</a:t>
            </a:r>
            <a:r>
              <a:rPr lang="en-US" dirty="0"/>
              <a:t> se </a:t>
            </a:r>
            <a:r>
              <a:rPr lang="ro-RO" dirty="0"/>
              <a:t>re</a:t>
            </a:r>
            <a:r>
              <a:rPr lang="en-US" dirty="0"/>
              <a:t>g</a:t>
            </a:r>
            <a:r>
              <a:rPr lang="ro-RO" dirty="0"/>
              <a:t>ă</a:t>
            </a:r>
            <a:r>
              <a:rPr lang="en-US" dirty="0" err="1"/>
              <a:t>sesc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</a:t>
            </a:r>
            <a:r>
              <a:rPr lang="ro-RO" dirty="0"/>
              <a:t> tab-ul</a:t>
            </a:r>
            <a:r>
              <a:rPr lang="en-US" dirty="0"/>
              <a:t> </a:t>
            </a:r>
            <a:r>
              <a:rPr lang="en-US" dirty="0" err="1"/>
              <a:t>portocali</a:t>
            </a:r>
            <a:r>
              <a:rPr lang="ro-RO" dirty="0"/>
              <a:t>u</a:t>
            </a:r>
            <a:r>
              <a:rPr lang="en-US" dirty="0"/>
              <a:t> de </a:t>
            </a:r>
            <a:r>
              <a:rPr lang="en-US" dirty="0" err="1"/>
              <a:t>comenzi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762883" y="4140751"/>
            <a:ext cx="2866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</a:t>
            </a:r>
            <a:r>
              <a:rPr lang="ro-RO" sz="1200" dirty="0"/>
              <a:t>lează acest cod dacă răspunsul e da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01205B-0FEA-CA43-936C-D9A1A0E2B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280" y="1767793"/>
            <a:ext cx="1198332" cy="400364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3CFD91-10E9-7A44-AF98-49BDAD3CBEA2}"/>
              </a:ext>
            </a:extLst>
          </p:cNvPr>
          <p:cNvSpPr/>
          <p:nvPr/>
        </p:nvSpPr>
        <p:spPr>
          <a:xfrm>
            <a:off x="7366337" y="4021282"/>
            <a:ext cx="1091046" cy="1184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372886-F6B7-C846-B684-63F84AC41852}"/>
              </a:ext>
            </a:extLst>
          </p:cNvPr>
          <p:cNvSpPr txBox="1"/>
          <p:nvPr/>
        </p:nvSpPr>
        <p:spPr>
          <a:xfrm>
            <a:off x="3834662" y="5466086"/>
            <a:ext cx="2866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</a:t>
            </a:r>
            <a:r>
              <a:rPr lang="ro-RO" sz="1200" dirty="0"/>
              <a:t>ulează acest cod dacă răspunsul e nu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FB3D1D-7DFA-BA41-A194-B69C2F98E54A}"/>
              </a:ext>
            </a:extLst>
          </p:cNvPr>
          <p:cNvSpPr txBox="1"/>
          <p:nvPr/>
        </p:nvSpPr>
        <p:spPr>
          <a:xfrm>
            <a:off x="3818922" y="4993952"/>
            <a:ext cx="2866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</a:t>
            </a:r>
            <a:r>
              <a:rPr lang="ro-RO" sz="1200" dirty="0"/>
              <a:t>lează acest cod dacă răspunsul e da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C6DCF3-A406-274C-B77F-207C4B18ACBD}"/>
              </a:ext>
            </a:extLst>
          </p:cNvPr>
          <p:cNvSpPr txBox="1"/>
          <p:nvPr/>
        </p:nvSpPr>
        <p:spPr>
          <a:xfrm>
            <a:off x="393373" y="4214555"/>
            <a:ext cx="2494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>
                <a:solidFill>
                  <a:srgbClr val="FF0000"/>
                </a:solidFill>
              </a:rPr>
              <a:t> Block-ul dacă... atunci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735ECB-2DA2-FF49-ACA3-4B45F5E2EADD}"/>
              </a:ext>
            </a:extLst>
          </p:cNvPr>
          <p:cNvSpPr txBox="1"/>
          <p:nvPr/>
        </p:nvSpPr>
        <p:spPr>
          <a:xfrm>
            <a:off x="413131" y="5246553"/>
            <a:ext cx="2494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>
                <a:solidFill>
                  <a:srgbClr val="FF0000"/>
                </a:solidFill>
              </a:rPr>
              <a:t>Block-ul dacă …atunci... altfel...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95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Block CHALLENGE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5216236" cy="5107594"/>
          </a:xfrm>
        </p:spPr>
        <p:txBody>
          <a:bodyPr>
            <a:noAutofit/>
          </a:bodyPr>
          <a:lstStyle/>
          <a:p>
            <a:r>
              <a:rPr lang="ro-RO" sz="2400" dirty="0">
                <a:solidFill>
                  <a:srgbClr val="FF0000"/>
                </a:solidFill>
              </a:rPr>
              <a:t>Provocare</a:t>
            </a:r>
            <a:r>
              <a:rPr lang="en-US" sz="2400" dirty="0">
                <a:solidFill>
                  <a:srgbClr val="FF0000"/>
                </a:solidFill>
              </a:rPr>
              <a:t>:  </a:t>
            </a:r>
            <a:r>
              <a:rPr lang="ro-RO" sz="2400" dirty="0"/>
              <a:t>Scrie un program care schimbă display-ul pe baza apăsării senzorului de atingere</a:t>
            </a:r>
            <a:r>
              <a:rPr lang="en-US" sz="2400" dirty="0"/>
              <a:t>.  </a:t>
            </a:r>
          </a:p>
          <a:p>
            <a:r>
              <a:rPr lang="ro-RO" sz="2400" dirty="0"/>
              <a:t>Dacă este apăsat, Ev3-ul tău e ,,fericit</a:t>
            </a:r>
            <a:r>
              <a:rPr lang="en-US" sz="2400" dirty="0"/>
              <a:t>’’! Afi</a:t>
            </a:r>
            <a:r>
              <a:rPr lang="ro-RO" sz="2400" dirty="0"/>
              <a:t>ș</a:t>
            </a:r>
            <a:r>
              <a:rPr lang="en-US" sz="2400" dirty="0" err="1"/>
              <a:t>eaz</a:t>
            </a:r>
            <a:r>
              <a:rPr lang="ro-RO" sz="2400" dirty="0"/>
              <a:t>ă</a:t>
            </a:r>
            <a:r>
              <a:rPr lang="en-US" sz="2400" dirty="0"/>
              <a:t> o fa</a:t>
            </a:r>
            <a:r>
              <a:rPr lang="ro-RO" sz="2400" dirty="0"/>
              <a:t>ță</a:t>
            </a:r>
            <a:r>
              <a:rPr lang="en-US" sz="2400" dirty="0"/>
              <a:t> </a:t>
            </a:r>
            <a:r>
              <a:rPr lang="en-US" sz="2400" dirty="0" err="1"/>
              <a:t>vesel</a:t>
            </a:r>
            <a:r>
              <a:rPr lang="ro-RO" sz="2400" dirty="0"/>
              <a:t>ă. Dacă nu e apăsat, E</a:t>
            </a:r>
            <a:r>
              <a:rPr lang="en-US" sz="2400" dirty="0"/>
              <a:t>V3</a:t>
            </a:r>
            <a:r>
              <a:rPr lang="ro-RO" sz="2400" dirty="0"/>
              <a:t>-ul este ,,trist</a:t>
            </a:r>
            <a:r>
              <a:rPr lang="en-US" sz="2400" dirty="0"/>
              <a:t>’’!  </a:t>
            </a:r>
            <a:r>
              <a:rPr lang="ro-RO" sz="2400" dirty="0"/>
              <a:t>Afișează o față tristă.</a:t>
            </a:r>
            <a:endParaRPr lang="en-US" sz="2400" dirty="0"/>
          </a:p>
          <a:p>
            <a:r>
              <a:rPr lang="ro-RO" sz="2400" dirty="0">
                <a:solidFill>
                  <a:srgbClr val="FF0000"/>
                </a:solidFill>
              </a:rPr>
              <a:t>Indiciu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ro-RO" sz="2400" dirty="0"/>
              <a:t>Va trebui să folosești block-uri de display, loops și switch</a:t>
            </a:r>
            <a:r>
              <a:rPr lang="en-US" sz="2400" dirty="0"/>
              <a:t>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 descr="imgre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3"/>
          <a:stretch/>
        </p:blipFill>
        <p:spPr>
          <a:xfrm>
            <a:off x="6032227" y="2255401"/>
            <a:ext cx="2041519" cy="197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79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provocarea</a:t>
            </a:r>
            <a:r>
              <a:rPr lang="en-US" dirty="0"/>
              <a:t> 1 SOLU</a:t>
            </a:r>
            <a:r>
              <a:rPr lang="ro-RO" dirty="0"/>
              <a:t>ția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56341" y="4227045"/>
            <a:ext cx="360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Afișează o față tristă.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35300" y="3429000"/>
            <a:ext cx="330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Afișează o față fericită.</a:t>
            </a:r>
            <a:r>
              <a:rPr lang="en-US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5564" y="2125895"/>
            <a:ext cx="114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35300" y="2805554"/>
            <a:ext cx="402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Dacă senzorul de atingere e apăsat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9763965-B8C2-3642-8EBC-B8B5CD6F1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610" y="1572754"/>
            <a:ext cx="39116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0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2229"/>
            <a:ext cx="8245474" cy="4585660"/>
          </a:xfrm>
        </p:spPr>
        <p:txBody>
          <a:bodyPr>
            <a:noAutofit/>
          </a:bodyPr>
          <a:lstStyle/>
          <a:p>
            <a:r>
              <a:rPr lang="ro-RO" sz="1800" dirty="0"/>
              <a:t>Această lecție de Mindstorms a fost realizată de </a:t>
            </a:r>
            <a:r>
              <a:rPr lang="en-US" sz="1800" dirty="0"/>
              <a:t>Sanjay </a:t>
            </a:r>
            <a:r>
              <a:rPr lang="en-US" sz="1800" dirty="0" err="1"/>
              <a:t>Seshan</a:t>
            </a:r>
            <a:r>
              <a:rPr lang="en-US" sz="1800" dirty="0"/>
              <a:t> </a:t>
            </a:r>
            <a:r>
              <a:rPr lang="ro-RO" sz="1800" dirty="0"/>
              <a:t>și</a:t>
            </a:r>
            <a:r>
              <a:rPr lang="en-US" sz="1800" dirty="0"/>
              <a:t> Arvind </a:t>
            </a:r>
            <a:r>
              <a:rPr lang="en-US" sz="1800" dirty="0" err="1"/>
              <a:t>Seshan</a:t>
            </a:r>
            <a:r>
              <a:rPr lang="ro-RO" sz="1800" dirty="0"/>
              <a:t>.</a:t>
            </a:r>
          </a:p>
          <a:p>
            <a:r>
              <a:rPr lang="ro-RO" sz="1800" dirty="0"/>
              <a:t>Mai multe lecții sunt disponibile pe ev3lessons.com</a:t>
            </a:r>
          </a:p>
          <a:p>
            <a:r>
              <a:rPr lang="ro-RO" sz="1800" dirty="0"/>
              <a:t>Această lecție a fost tradusă în limba română de echipa de robotică FTC – ROSOPHIA #21455 RO20.</a:t>
            </a:r>
            <a:endParaRPr lang="en-US" sz="1800" dirty="0"/>
          </a:p>
          <a:p>
            <a:br>
              <a:rPr lang="en-US" sz="1800" b="0" dirty="0"/>
            </a:b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472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6353</TotalTime>
  <Words>387</Words>
  <Application>Microsoft Office PowerPoint</Application>
  <PresentationFormat>On-screen Show (4:3)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PowerPoint Presentation</vt:lpstr>
      <vt:lpstr>Obiectivele lecției</vt:lpstr>
      <vt:lpstr>Block-urile Switch (dacă atunci) </vt:lpstr>
      <vt:lpstr>Switch Block CHALLENGE 1</vt:lpstr>
      <vt:lpstr>provocarea 1 SOLUția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Adnim</cp:lastModifiedBy>
  <cp:revision>17</cp:revision>
  <dcterms:created xsi:type="dcterms:W3CDTF">2014-08-07T02:19:13Z</dcterms:created>
  <dcterms:modified xsi:type="dcterms:W3CDTF">2023-09-12T21:13:38Z</dcterms:modified>
</cp:coreProperties>
</file>