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5"/>
  </p:notesMasterIdLst>
  <p:sldIdLst>
    <p:sldId id="259" r:id="rId2"/>
    <p:sldId id="273" r:id="rId3"/>
    <p:sldId id="260" r:id="rId4"/>
    <p:sldId id="261" r:id="rId5"/>
    <p:sldId id="264" r:id="rId6"/>
    <p:sldId id="277" r:id="rId7"/>
    <p:sldId id="270" r:id="rId8"/>
    <p:sldId id="278" r:id="rId9"/>
    <p:sldId id="267" r:id="rId10"/>
    <p:sldId id="279" r:id="rId11"/>
    <p:sldId id="280" r:id="rId12"/>
    <p:sldId id="28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1638" autoAdjust="0"/>
  </p:normalViewPr>
  <p:slideViewPr>
    <p:cSldViewPr snapToGrid="0" snapToObjects="1">
      <p:cViewPr varScale="1">
        <p:scale>
          <a:sx n="82" d="100"/>
          <a:sy n="82" d="100"/>
        </p:scale>
        <p:origin x="13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29FF93-891A-41ED-897E-8BD1FA05E33A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0" y="4634464"/>
            <a:ext cx="1618735" cy="161873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2FC-750A-43F6-83FF-6A27962CA5CF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24EA-E156-4421-A64D-98D104BB3505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499-BE56-4C42-93AF-30249D67F6AC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F153E-545B-45D9-B741-0C209C752706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5BA-3C2D-42B2-A1E9-C884827F3334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491A-A54C-4155-BC5C-A275CA0A3FD1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8AD-72DA-48D2-8982-BB16A891BF58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59BD-A7D5-415D-BC56-84DB53C821C3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EE399D-E7FC-4538-8386-66C3C859935D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0BCDE-4E7E-407A-BF10-17943C7F45CD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76F09AE-D123-4579-A3D8-25DBE1294AA7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pprojects.wordpress.com/2013/11/29/using-python-and-raspberry-pi-to-communicate-with-lego-mindstorms-ev3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LEGO MINDSTORMS and Raspberry Pi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Communicator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Extra: Send Message from the </a:t>
            </a:r>
            <a:r>
              <a:rPr lang="en-US" sz="3600" dirty="0" err="1" smtClean="0"/>
              <a:t>RPi</a:t>
            </a:r>
            <a:r>
              <a:rPr lang="en-US" sz="3600" dirty="0" smtClean="0"/>
              <a:t> to the EV3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message, mailbox name and the message type needs to be encoded into a format that the EV3 can understand</a:t>
            </a:r>
          </a:p>
          <a:p>
            <a:r>
              <a:rPr lang="en-US" dirty="0" smtClean="0"/>
              <a:t>The data needs to be sent over Bluetooth to the EV3</a:t>
            </a:r>
          </a:p>
          <a:p>
            <a:r>
              <a:rPr lang="en-US" dirty="0" smtClean="0"/>
              <a:t>We have the code for this posted on EV3Lessons.com</a:t>
            </a:r>
          </a:p>
          <a:p>
            <a:r>
              <a:rPr lang="en-US" dirty="0" smtClean="0"/>
              <a:t>You will need this code for Challenge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6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Receive </a:t>
            </a:r>
            <a:r>
              <a:rPr lang="en-US" dirty="0" err="1" smtClean="0"/>
              <a:t>RPi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EV3 program that will receive the </a:t>
            </a:r>
            <a:r>
              <a:rPr lang="en-US" dirty="0" err="1" smtClean="0"/>
              <a:t>RPi’s</a:t>
            </a:r>
            <a:r>
              <a:rPr lang="en-US" dirty="0" smtClean="0"/>
              <a:t> message and print it on the screen</a:t>
            </a:r>
          </a:p>
          <a:p>
            <a:r>
              <a:rPr lang="en-US" dirty="0" smtClean="0"/>
              <a:t>Play the program on the Raspberry Pi and the EV3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8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 Solution </a:t>
            </a:r>
            <a:endParaRPr lang="en-US" dirty="0"/>
          </a:p>
        </p:txBody>
      </p:sp>
      <p:pic>
        <p:nvPicPr>
          <p:cNvPr id="6" name="Content Placeholder 5" descr="LEGO MINDSTORMS Education EV3 Teacher Edition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9" t="16483" r="52389" b="39154"/>
          <a:stretch/>
        </p:blipFill>
        <p:spPr>
          <a:xfrm>
            <a:off x="167189" y="1409422"/>
            <a:ext cx="8134582" cy="371308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9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Credits</a:t>
            </a:r>
            <a:r>
              <a:rPr lang="en-US" sz="1800" dirty="0"/>
              <a:t>: </a:t>
            </a:r>
            <a:r>
              <a:rPr lang="en-US" sz="1800" dirty="0" err="1" smtClean="0">
                <a:hlinkClick r:id="rId3"/>
              </a:rPr>
              <a:t>gipprojects</a:t>
            </a:r>
            <a:r>
              <a:rPr lang="en-US" sz="1800" dirty="0" smtClean="0"/>
              <a:t> for the code to connect a Raspberry Pi to an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make the EV3 communicate with a Raspberry Pi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Prerequisites: </a:t>
            </a:r>
            <a:endParaRPr lang="en-US" b="1" dirty="0" smtClean="0"/>
          </a:p>
          <a:p>
            <a:pPr lvl="1"/>
            <a:r>
              <a:rPr lang="en-US" dirty="0" smtClean="0"/>
              <a:t>Must have basic </a:t>
            </a:r>
            <a:r>
              <a:rPr lang="en-US" dirty="0"/>
              <a:t>Python </a:t>
            </a:r>
            <a:r>
              <a:rPr lang="en-US" dirty="0" smtClean="0"/>
              <a:t>programming knowledge</a:t>
            </a:r>
          </a:p>
          <a:p>
            <a:pPr lvl="1"/>
            <a:r>
              <a:rPr lang="en-US" dirty="0" smtClean="0"/>
              <a:t>Must be comfortable using </a:t>
            </a:r>
            <a:r>
              <a:rPr lang="en-US" dirty="0"/>
              <a:t>a Raspberry Pi (Unix/Linux commands &amp; </a:t>
            </a:r>
            <a:r>
              <a:rPr lang="en-US" dirty="0" smtClean="0"/>
              <a:t>GPIO)</a:t>
            </a:r>
          </a:p>
          <a:p>
            <a:pPr lvl="1"/>
            <a:r>
              <a:rPr lang="en-US" dirty="0" smtClean="0"/>
              <a:t>Must be familiar with EV3 Bluetooth </a:t>
            </a:r>
            <a:r>
              <a:rPr lang="en-US" dirty="0"/>
              <a:t>Messaging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 (Tested on Model B Edition 1 using </a:t>
            </a:r>
            <a:r>
              <a:rPr lang="en-US" dirty="0" err="1" smtClean="0"/>
              <a:t>Raspbian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EV3 brick</a:t>
            </a:r>
          </a:p>
          <a:p>
            <a:r>
              <a:rPr lang="en-US" dirty="0" smtClean="0"/>
              <a:t>USB Bluetooth (for the Raspberry Pi)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122" name="Picture 2" descr="https://www.adafruit.com/images/1200x900/998-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423" y="2487141"/>
            <a:ext cx="2081084" cy="15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orkhatimes.files.wordpress.com/2009/07/bluetooth-dong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0080" y="442866"/>
            <a:ext cx="2209438" cy="17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che.lego.com/e/dynamic/is/image/LEGO/45500?$main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26" y="4261178"/>
            <a:ext cx="2625193" cy="196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dirty="0" smtClean="0"/>
              <a:t>Install software on the Raspberry Pi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upgrade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bluez-utils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blueman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Bluetooth EV3 to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1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hcitool</a:t>
            </a:r>
            <a:r>
              <a:rPr lang="en-US" dirty="0" smtClean="0"/>
              <a:t> </a:t>
            </a:r>
            <a:r>
              <a:rPr lang="en-US" dirty="0"/>
              <a:t>scan </a:t>
            </a:r>
            <a:r>
              <a:rPr lang="en-US" dirty="0" smtClean="0"/>
              <a:t>to </a:t>
            </a:r>
            <a:r>
              <a:rPr lang="en-US" dirty="0"/>
              <a:t>find </a:t>
            </a:r>
            <a:r>
              <a:rPr lang="en-US" dirty="0" smtClean="0"/>
              <a:t>the mac </a:t>
            </a:r>
            <a:r>
              <a:rPr lang="en-US" dirty="0"/>
              <a:t>address of </a:t>
            </a:r>
            <a:r>
              <a:rPr lang="en-US" dirty="0" smtClean="0"/>
              <a:t>EV3 </a:t>
            </a:r>
            <a:r>
              <a:rPr lang="en-US" dirty="0"/>
              <a:t>(will look something like this: 00:16:53:3F:2F:C3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-agent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1234 &amp;</a:t>
            </a:r>
            <a:r>
              <a:rPr lang="en-US" dirty="0"/>
              <a:t> :</a:t>
            </a:r>
            <a:r>
              <a:rPr lang="en-US" dirty="0" smtClean="0"/>
              <a:t>proxy </a:t>
            </a:r>
            <a:r>
              <a:rPr lang="en-US" dirty="0"/>
              <a:t>for entering passcode for ev3</a:t>
            </a:r>
          </a:p>
          <a:p>
            <a:r>
              <a:rPr lang="en-US" dirty="0" smtClean="0"/>
              <a:t>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rfcomm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 /dev/rfcomm0 MAC_ADDRESS 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</a:t>
            </a:r>
            <a:r>
              <a:rPr lang="en-US" dirty="0" smtClean="0"/>
              <a:t>to connect </a:t>
            </a:r>
            <a:r>
              <a:rPr lang="en-US" dirty="0"/>
              <a:t>the ev3 (press enter if </a:t>
            </a:r>
            <a:r>
              <a:rPr lang="en-US" dirty="0" smtClean="0"/>
              <a:t>any message(s) </a:t>
            </a:r>
            <a:r>
              <a:rPr lang="en-US" dirty="0"/>
              <a:t>appears on the screen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MAC_ADDRESS</a:t>
            </a:r>
            <a:r>
              <a:rPr lang="en-US" dirty="0" smtClean="0"/>
              <a:t> with the Mac Address</a:t>
            </a:r>
          </a:p>
          <a:p>
            <a:r>
              <a:rPr lang="en-US" dirty="0" smtClean="0"/>
              <a:t>If you are not returned to a terminal, try pressing “Return/Enter”. If that did not work you probably forgot the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smtClean="0">
                <a:cs typeface="Courier New" panose="02070309020205020404" pitchFamily="49" charset="0"/>
              </a:rPr>
              <a:t>symbol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Base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Pi Base Code </a:t>
            </a:r>
          </a:p>
          <a:p>
            <a:pPr lvl="1"/>
            <a:r>
              <a:rPr lang="en-US" dirty="0" smtClean="0"/>
              <a:t>This code will decipher EV3 Bluetooth messages on the Pi</a:t>
            </a:r>
          </a:p>
          <a:p>
            <a:pPr lvl="1"/>
            <a:r>
              <a:rPr lang="en-US" dirty="0" smtClean="0"/>
              <a:t>The code only deciphers text messages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1: Send a Message </a:t>
            </a:r>
            <a:r>
              <a:rPr lang="en-US" dirty="0"/>
              <a:t>F</a:t>
            </a:r>
            <a:r>
              <a:rPr lang="en-US" dirty="0" smtClean="0"/>
              <a:t>rom the EV3 to the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174263" cy="476737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Create EV3 test program to send “hello” to the name of your Pi</a:t>
            </a:r>
            <a:endParaRPr lang="en-US" sz="1800" dirty="0"/>
          </a:p>
          <a:p>
            <a:r>
              <a:rPr lang="en-US" sz="1800" dirty="0" smtClean="0"/>
              <a:t>Play the base code on the Pi and the code you made on the EV3. </a:t>
            </a:r>
          </a:p>
          <a:p>
            <a:pPr lvl="1"/>
            <a:r>
              <a:rPr lang="en-US" sz="1800" dirty="0" smtClean="0"/>
              <a:t>You should then see the message you sent on the Pi.</a:t>
            </a:r>
            <a:endParaRPr lang="en-US" sz="1800" dirty="0"/>
          </a:p>
          <a:p>
            <a:r>
              <a:rPr lang="en-US" sz="1800" dirty="0" smtClean="0"/>
              <a:t>If there are errors that probably means that the Bluetooth is not connected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4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097" y="2042161"/>
            <a:ext cx="6004455" cy="31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9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Challenge 2: Run Actions </a:t>
            </a:r>
            <a:r>
              <a:rPr lang="en-US" sz="3600" dirty="0"/>
              <a:t>B</a:t>
            </a:r>
            <a:r>
              <a:rPr lang="en-US" sz="3600" dirty="0" smtClean="0"/>
              <a:t>ased on the EV3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570049"/>
            <a:ext cx="8114629" cy="4880919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P</a:t>
            </a:r>
            <a:r>
              <a:rPr lang="en-US" dirty="0" smtClean="0"/>
              <a:t>ython to print “Hello EV3” if the EV3 message is “hi”</a:t>
            </a:r>
          </a:p>
          <a:p>
            <a:r>
              <a:rPr lang="en-US" dirty="0" smtClean="0"/>
              <a:t>Hint: to make the if statement work in this scenario you will need to use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‘hi’ in message:</a:t>
            </a:r>
            <a:r>
              <a:rPr lang="en-US" dirty="0" smtClean="0"/>
              <a:t> instead of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message == ‘hi’:</a:t>
            </a:r>
          </a:p>
          <a:p>
            <a:endParaRPr lang="en-US" dirty="0"/>
          </a:p>
          <a:p>
            <a:r>
              <a:rPr lang="en-US" dirty="0" smtClean="0"/>
              <a:t>You can use the base code to collect EV3 messages provided by EV3Lessons.com (See Slide 10)</a:t>
            </a:r>
          </a:p>
          <a:p>
            <a:pPr lvl="1"/>
            <a:r>
              <a:rPr lang="en-US" dirty="0" smtClean="0"/>
              <a:t>Be sure to read the comments to understand how the code works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Download solution code from 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961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3034</TotalTime>
  <Words>632</Words>
  <Application>Microsoft Office PowerPoint</Application>
  <PresentationFormat>On-screen Show (4:3)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Franklin Gothic Book</vt:lpstr>
      <vt:lpstr>Helvetica Neue</vt:lpstr>
      <vt:lpstr>Crop</vt:lpstr>
      <vt:lpstr>LEGO MINDSTORMS and Raspberry Pi  Communicator</vt:lpstr>
      <vt:lpstr>Objectives</vt:lpstr>
      <vt:lpstr>Materials</vt:lpstr>
      <vt:lpstr>Step 1: Pi Setup</vt:lpstr>
      <vt:lpstr>Step 2: Bluetooth EV3 to Pi</vt:lpstr>
      <vt:lpstr>Step 3: Base Code </vt:lpstr>
      <vt:lpstr>Challenge 1: Send a Message From the EV3 to the Pi</vt:lpstr>
      <vt:lpstr>Challenge 1: Solution</vt:lpstr>
      <vt:lpstr>Challenge 2: Run Actions Based on the EV3 Message</vt:lpstr>
      <vt:lpstr>Extra: Send Message from the RPi to the EV3</vt:lpstr>
      <vt:lpstr>Challenge 3: Receive RPi Message</vt:lpstr>
      <vt:lpstr>Challenge 3 Solution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74</cp:revision>
  <cp:lastPrinted>2016-01-20T22:55:27Z</cp:lastPrinted>
  <dcterms:created xsi:type="dcterms:W3CDTF">2016-01-20T18:24:43Z</dcterms:created>
  <dcterms:modified xsi:type="dcterms:W3CDTF">2016-02-10T02:32:52Z</dcterms:modified>
</cp:coreProperties>
</file>