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77" r:id="rId10"/>
    <p:sldId id="272" r:id="rId11"/>
    <p:sldId id="28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 autoAdjust="0"/>
    <p:restoredTop sz="91638" autoAdjust="0"/>
  </p:normalViewPr>
  <p:slideViewPr>
    <p:cSldViewPr snapToGrid="0" snapToObjects="1">
      <p:cViewPr varScale="1">
        <p:scale>
          <a:sx n="77" d="100"/>
          <a:sy n="77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95256E-475C-4E34-B84D-B400CBF770FF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ttps://scontent-ord1-1.xx.fbcdn.net/hphotos-xpt1/v/t1.0-9/12651076_941338815954145_5409348962164193173_n.png?oh=030f8d39265122be5526bc60cc54dd44&amp;oe=576EA3E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6" y="4522936"/>
            <a:ext cx="2021890" cy="202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2C7-51B5-4895-92E7-AAE5B4E1D772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033-28F8-4176-8754-D2764062F636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43E-6162-4FC2-A58C-0721139970D6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9D80B-9586-46DA-8692-F2A0E47BE640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BEC-8F72-4D77-BDF1-45D6EE0EFD81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0574-8A37-4C23-B133-46B57E12FAA1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580C-A1EC-4242-88CC-912087CEABDF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C393-49F7-4B6C-A2A4-0A63A001E80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1F38DF-3495-46D6-B65B-712DB32D3C08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948DE-0145-41B9-8FCF-12324DEBA9DA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4E29EB8-6FC8-47E5-B014-5D1FB2275098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LEGO MINDSTORMS ev3</a:t>
            </a:r>
            <a:r>
              <a:rPr lang="en-US" dirty="0"/>
              <a:t>d</a:t>
            </a:r>
            <a:r>
              <a:rPr lang="en-US" dirty="0" smtClean="0"/>
              <a:t>ev and Raspberry Pi IR Light controller</a:t>
            </a:r>
            <a:endParaRPr lang="en-US" dirty="0"/>
          </a:p>
        </p:txBody>
      </p:sp>
      <p:pic>
        <p:nvPicPr>
          <p:cNvPr id="3" name="Picture 2" descr="https://avatars0.githubusercontent.com/u/6878323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4859615"/>
            <a:ext cx="1459240" cy="14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Change the LED’s Color Using the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You will need to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ONE_OF_THE_BUTTONS_NAME’)</a:t>
            </a:r>
            <a:r>
              <a:rPr lang="en-US" sz="1200" dirty="0" smtClean="0"/>
              <a:t> </a:t>
            </a:r>
            <a:r>
              <a:rPr lang="en-US" sz="1800" i="0" dirty="0" smtClean="0"/>
              <a:t>on the ev3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#import software</a:t>
            </a:r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paramiko.SSHClient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#start 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client.set_missing_host_key_policy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paramiko.AutoAddPolicy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#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not give warnings</a:t>
            </a: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username='pi', password='raspberry') </a:t>
            </a:r>
            <a:r>
              <a:rPr lang="en-US" sz="11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#connect to pi</a:t>
            </a: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ONE_OF_THE_BUTTONS_NAME’)</a:t>
            </a:r>
            <a:r>
              <a:rPr lang="en-US" sz="14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a command</a:t>
            </a:r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#collect command output lines</a:t>
            </a:r>
          </a:p>
          <a:p>
            <a:pPr marL="0" indent="0">
              <a:buNone/>
            </a:pP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   #print output </a:t>
            </a:r>
          </a:p>
          <a:p>
            <a:pPr marL="0" indent="0">
              <a:buNone/>
            </a:pPr>
            <a:endParaRPr lang="en-US" sz="14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client.close</a:t>
            </a:r>
            <a:r>
              <a:rPr lang="en-US" sz="14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#disconnect from pi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5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2: Keep Changing the LED’s Colors Every Second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 every second</a:t>
            </a:r>
            <a:endParaRPr lang="en-US" sz="1800" i="0" dirty="0"/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#import software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lnSpc>
                <a:spcPts val="1000"/>
              </a:lnSpc>
              <a:buNone/>
            </a:pP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paramiko.SSHClient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#start 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client.set_missing_host_key_policy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paramiko.AutoAddPolicy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#do not give warnings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username='pi', password='raspberry') #connect to pi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	ONE_OF_THE_BUTTONS_NAME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US" sz="12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a </a:t>
            </a:r>
            <a:r>
              <a:rPr lang="en-US" sz="12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i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200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#collect command output lines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   #print output </a:t>
            </a:r>
          </a:p>
          <a:p>
            <a:pPr marL="0" indent="0">
              <a:lnSpc>
                <a:spcPts val="1000"/>
              </a:lnSpc>
              <a:buNone/>
            </a:pPr>
            <a:endParaRPr lang="en-US" sz="1200" i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200" i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client.close</a:t>
            </a:r>
            <a:r>
              <a:rPr lang="en-US" sz="12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#disconnect from pi</a:t>
            </a:r>
          </a:p>
          <a:p>
            <a:pPr marL="0" indent="0">
              <a:lnSpc>
                <a:spcPts val="1000"/>
              </a:lnSpc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 smtClean="0">
                <a:hlinkClick r:id="rId3"/>
              </a:rPr>
              <a:t>Carmasaic</a:t>
            </a:r>
            <a:r>
              <a:rPr lang="en-US" sz="1800" u="sng" dirty="0" smtClean="0"/>
              <a:t> for the IR remote </a:t>
            </a:r>
            <a:r>
              <a:rPr lang="en-US" sz="1800" u="sng" dirty="0" err="1" smtClean="0"/>
              <a:t>recoder</a:t>
            </a:r>
            <a:r>
              <a:rPr lang="en-US" sz="1800" u="sng" dirty="0" smtClean="0"/>
              <a:t>,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Credits: ev3dev.org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a Raspberry Pi to control a string of LED lights using an IR sensor</a:t>
            </a:r>
          </a:p>
          <a:p>
            <a:r>
              <a:rPr lang="en-US" dirty="0"/>
              <a:t>L</a:t>
            </a:r>
            <a:r>
              <a:rPr lang="en-US" dirty="0" smtClean="0"/>
              <a:t>earn how to make the EV3 communicate with a Raspberry Pi</a:t>
            </a:r>
          </a:p>
          <a:p>
            <a:r>
              <a:rPr lang="en-US" dirty="0"/>
              <a:t>L</a:t>
            </a:r>
            <a:r>
              <a:rPr lang="en-US" dirty="0" smtClean="0"/>
              <a:t>earn to use an IR sensor and IR LED to emulate remote signals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Messaging</a:t>
            </a:r>
          </a:p>
          <a:p>
            <a:pPr lvl="1"/>
            <a:r>
              <a:rPr lang="en-US" dirty="0" smtClean="0"/>
              <a:t>Must have completed all previous ev3dev lessons </a:t>
            </a:r>
            <a:r>
              <a:rPr lang="en-US" smtClean="0"/>
              <a:t>on ev3lessons.com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WIFI (for the EV3) (or another way to connect to the internet)</a:t>
            </a:r>
          </a:p>
          <a:p>
            <a:r>
              <a:rPr lang="en-US" dirty="0" smtClean="0"/>
              <a:t>SD card with ev3dev (for EV3) </a:t>
            </a:r>
          </a:p>
          <a:p>
            <a:r>
              <a:rPr lang="en-US" dirty="0" smtClean="0"/>
              <a:t>Ethernet/</a:t>
            </a:r>
            <a:r>
              <a:rPr lang="en-US" dirty="0" err="1" smtClean="0"/>
              <a:t>Wifi</a:t>
            </a:r>
            <a:r>
              <a:rPr lang="en-US" dirty="0" smtClean="0"/>
              <a:t> (for the Raspberry Pi)</a:t>
            </a:r>
          </a:p>
          <a:p>
            <a:r>
              <a:rPr lang="en-US" dirty="0" smtClean="0"/>
              <a:t>IR Sensor (for the Raspberry Pi)</a:t>
            </a:r>
          </a:p>
          <a:p>
            <a:r>
              <a:rPr lang="en-US" dirty="0"/>
              <a:t>IR LED </a:t>
            </a:r>
            <a:r>
              <a:rPr lang="en-US" dirty="0" smtClean="0"/>
              <a:t>(for the Raspberry Pi)</a:t>
            </a:r>
          </a:p>
          <a:p>
            <a:r>
              <a:rPr lang="en-US" dirty="0" smtClean="0"/>
              <a:t>LED Strip with IR </a:t>
            </a:r>
            <a:r>
              <a:rPr lang="en-US" dirty="0"/>
              <a:t>receiver and remote </a:t>
            </a:r>
            <a:endParaRPr lang="en-US" dirty="0" smtClean="0"/>
          </a:p>
          <a:p>
            <a:pPr lvl="1"/>
            <a:r>
              <a:rPr lang="en-US" dirty="0" smtClean="0"/>
              <a:t>E.g. Intertek </a:t>
            </a:r>
            <a:r>
              <a:rPr lang="en-US" dirty="0"/>
              <a:t>flexible lighting </a:t>
            </a:r>
            <a:r>
              <a:rPr lang="en-US" dirty="0" smtClean="0"/>
              <a:t>strips</a:t>
            </a:r>
          </a:p>
          <a:p>
            <a:r>
              <a:rPr lang="en-US" dirty="0" smtClean="0"/>
              <a:t>GPIO </a:t>
            </a:r>
            <a:r>
              <a:rPr lang="en-US" dirty="0"/>
              <a:t>compatible wires </a:t>
            </a:r>
            <a:r>
              <a:rPr lang="en-US" dirty="0" smtClean="0"/>
              <a:t>(for Raspberry Pi)</a:t>
            </a:r>
          </a:p>
          <a:p>
            <a:r>
              <a:rPr lang="en-US" dirty="0" smtClean="0"/>
              <a:t>Breadboard (optional)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Setup the IR sensor and IR LED on the GPIO (see next slide). </a:t>
            </a:r>
          </a:p>
          <a:p>
            <a:pPr lvl="1"/>
            <a:r>
              <a:rPr lang="en-US" dirty="0" smtClean="0"/>
              <a:t>Make sure you arrange the wires correctly based on the sensor you own. (You can use a </a:t>
            </a:r>
            <a:r>
              <a:rPr lang="en-US" dirty="0" err="1" smtClean="0"/>
              <a:t>multimeter</a:t>
            </a:r>
            <a:r>
              <a:rPr lang="en-US" dirty="0" smtClean="0"/>
              <a:t> to arrange the wires correctly – to identify ground, voltage and ground)</a:t>
            </a:r>
          </a:p>
          <a:p>
            <a:r>
              <a:rPr lang="en-US" dirty="0" smtClean="0"/>
              <a:t>Install software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Make sure you have completed all the steps in the ev3dev-RPi Communicator Lesson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IR LED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based on IR sensor available on </a:t>
            </a:r>
            <a:r>
              <a:rPr lang="en-US" dirty="0" err="1" smtClean="0"/>
              <a:t>Adafruit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Product 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Edit System Files (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these lines at the end to make LIRC start up on boot and set the IR sensor pin to Pin-18 and IR LED pin(for later) to 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en-US" dirty="0"/>
              <a:t>Now we need to edit the LIRC hardware configuration file. Open it </a:t>
            </a:r>
            <a:r>
              <a:rPr lang="en-US" dirty="0" smtClean="0"/>
              <a:t>using: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en-US" dirty="0"/>
              <a:t>Change the following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en-US" dirty="0"/>
              <a:t>add the following line to the file: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Reboot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3: Record All Remote Buttons (</a:t>
            </a:r>
            <a:r>
              <a:rPr lang="en-US" sz="3600" dirty="0" err="1" smtClean="0"/>
              <a:t>RPi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make sure you setup the IR sensor correctly, use: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mode2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-d /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dev/lirc0 </a:t>
            </a:r>
            <a:r>
              <a:rPr lang="en-US" dirty="0"/>
              <a:t>(press buttons on a </a:t>
            </a:r>
            <a:r>
              <a:rPr lang="en-US" dirty="0" smtClean="0"/>
              <a:t>remote to get the readings)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</a:t>
            </a:r>
            <a:r>
              <a:rPr lang="en-US" dirty="0" smtClean="0"/>
              <a:t>all the </a:t>
            </a:r>
            <a:r>
              <a:rPr lang="en-US" dirty="0"/>
              <a:t>buttons to </a:t>
            </a:r>
            <a:r>
              <a:rPr lang="en-US" dirty="0" smtClean="0"/>
              <a:t>the </a:t>
            </a:r>
            <a:r>
              <a:rPr lang="en-US" dirty="0"/>
              <a:t>raspberry </a:t>
            </a:r>
            <a:r>
              <a:rPr lang="en-US" dirty="0" smtClean="0"/>
              <a:t>pi: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-d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/dev/lirc0 ~/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-- It </a:t>
            </a:r>
            <a:r>
              <a:rPr lang="en-US" dirty="0"/>
              <a:t>will take you through some detailed instructions.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   Find </a:t>
            </a:r>
            <a:r>
              <a:rPr lang="en-US" dirty="0"/>
              <a:t>the line that says  "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and change it to "name remote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the new </a:t>
            </a:r>
            <a:r>
              <a:rPr lang="en-US" dirty="0" smtClean="0"/>
              <a:t>configuration -- 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Start </a:t>
            </a:r>
            <a:r>
              <a:rPr lang="en-US" altLang="en-US" dirty="0">
                <a:solidFill>
                  <a:srgbClr val="333333"/>
                </a:solidFill>
                <a:latin typeface="Monaco"/>
              </a:rPr>
              <a:t>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test the </a:t>
            </a:r>
            <a:r>
              <a:rPr lang="en-US" dirty="0" smtClean="0"/>
              <a:t>configuration run the </a:t>
            </a:r>
            <a:r>
              <a:rPr lang="en-US" dirty="0" err="1" smtClean="0"/>
              <a:t>commmand</a:t>
            </a:r>
            <a:r>
              <a:rPr lang="en-US" dirty="0" smtClean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press a button on the remote, you will get the name of the button.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Send IR signals with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 the IR Led to the GPIO (See image on right)</a:t>
            </a:r>
          </a:p>
          <a:p>
            <a:r>
              <a:rPr lang="en-US" sz="1600" dirty="0" smtClean="0"/>
              <a:t>To send an IR </a:t>
            </a:r>
            <a:r>
              <a:rPr lang="en-US" sz="1600" dirty="0"/>
              <a:t>signal </a:t>
            </a:r>
            <a:r>
              <a:rPr lang="en-US" sz="1600" dirty="0" smtClean="0"/>
              <a:t>use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     </a:t>
            </a:r>
          </a:p>
          <a:p>
            <a:pPr lvl="3"/>
            <a:r>
              <a:rPr lang="en-US" sz="1400" dirty="0" smtClean="0">
                <a:cs typeface="Courier New" panose="02070309020205020404" pitchFamily="49" charset="0"/>
              </a:rPr>
              <a:t>We 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400" dirty="0" smtClean="0">
                <a:cs typeface="Courier New" panose="02070309020205020404" pitchFamily="49" charset="0"/>
              </a:rPr>
              <a:t>to only sent the light signal once</a:t>
            </a:r>
          </a:p>
          <a:p>
            <a:r>
              <a:rPr lang="en-US" sz="1600" dirty="0" smtClean="0"/>
              <a:t>Now </a:t>
            </a:r>
            <a:r>
              <a:rPr lang="en-US" sz="1600" dirty="0"/>
              <a:t>in python you can send a signal using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i="0" dirty="0" smtClean="0">
                <a:cs typeface="Courier New" panose="02070309020205020404" pitchFamily="49" charset="0"/>
              </a:rPr>
              <a:t>Replace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en-US" sz="1600" i="0" dirty="0" smtClean="0">
                <a:cs typeface="Courier New" panose="02070309020205020404" pitchFamily="49" charset="0"/>
              </a:rPr>
              <a:t>with one of the names you assigned to a button in step 3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In a terminal you can use </a:t>
            </a:r>
          </a:p>
          <a:p>
            <a:pPr lvl="1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ONE_OF_THE_BUTTONS_NAME</a:t>
            </a:r>
            <a:endParaRPr lang="en-US" sz="1600" i="1" dirty="0" smtClean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#import software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paramiko.SSHClient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#start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client.set_missing_host_key_policy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paramiko.AutoAddPolicy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#do not give warnings</a:t>
            </a:r>
            <a:b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raspberrypi.home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username='pi', password='raspberry') #connect to pi</a:t>
            </a:r>
            <a:b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client.exec_command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(‘COMMAND_HERE') #send a command</a:t>
            </a:r>
            <a:b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#collect command output lines</a:t>
            </a:r>
            <a:b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   #print output </a:t>
            </a: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client.close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#disconnect from pi</a:t>
            </a:r>
          </a:p>
          <a:p>
            <a:pPr marL="0" lvl="1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5798</TotalTime>
  <Words>957</Words>
  <Application>Microsoft Office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ev3dev and Raspberry Pi IR Light controller</vt:lpstr>
      <vt:lpstr>Objectives</vt:lpstr>
      <vt:lpstr>Materials</vt:lpstr>
      <vt:lpstr>Step 1: Pi Setup</vt:lpstr>
      <vt:lpstr>GPIO Setup</vt:lpstr>
      <vt:lpstr>Step 2: Edit System Files (RPi)</vt:lpstr>
      <vt:lpstr>Step 3: Record All Remote Buttons (RPi)</vt:lpstr>
      <vt:lpstr>Step 4: Send IR signals with Pi</vt:lpstr>
      <vt:lpstr>Step 6: Base Code </vt:lpstr>
      <vt:lpstr>Challenge 1: Change the LED’s Color Using the EV3</vt:lpstr>
      <vt:lpstr>Challenge 1 solution</vt:lpstr>
      <vt:lpstr>Challenge 2: Keep Changing the LED’s Colors Every Second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86</cp:revision>
  <cp:lastPrinted>2016-01-20T22:55:27Z</cp:lastPrinted>
  <dcterms:created xsi:type="dcterms:W3CDTF">2016-01-20T18:24:43Z</dcterms:created>
  <dcterms:modified xsi:type="dcterms:W3CDTF">2016-02-06T22:24:29Z</dcterms:modified>
</cp:coreProperties>
</file>