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64" r:id="rId1"/>
  </p:sldMasterIdLst>
  <p:notesMasterIdLst>
    <p:notesMasterId r:id="rId17"/>
  </p:notesMasterIdLst>
  <p:sldIdLst>
    <p:sldId id="259" r:id="rId2"/>
    <p:sldId id="270" r:id="rId3"/>
    <p:sldId id="260" r:id="rId4"/>
    <p:sldId id="271" r:id="rId5"/>
    <p:sldId id="262" r:id="rId6"/>
    <p:sldId id="263" r:id="rId7"/>
    <p:sldId id="279" r:id="rId8"/>
    <p:sldId id="281" r:id="rId9"/>
    <p:sldId id="272" r:id="rId10"/>
    <p:sldId id="273" r:id="rId11"/>
    <p:sldId id="274" r:id="rId12"/>
    <p:sldId id="275" r:id="rId13"/>
    <p:sldId id="280" r:id="rId14"/>
    <p:sldId id="27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4613"/>
  </p:normalViewPr>
  <p:slideViewPr>
    <p:cSldViewPr snapToGrid="0" snapToObjects="1">
      <p:cViewPr varScale="1">
        <p:scale>
          <a:sx n="79" d="100"/>
          <a:sy n="79" d="100"/>
        </p:scale>
        <p:origin x="6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219CF-C82C-D140-AFDA-2B230CE4D65C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C0FFA-9DAC-5346-9A3A-A5D0C7D2D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70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C0FFA-9DAC-5346-9A3A-A5D0C7D2D7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82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C0FFA-9DAC-5346-9A3A-A5D0C7D2D7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06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C0FFA-9DAC-5346-9A3A-A5D0C7D2D7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9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659F541-5FB3-41A6-B3C7-E1EEFF125F28}" type="datetime1">
              <a:rPr lang="en-US" smtClean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© EV3Lessons 2016 (Last Update: 6/28/2016)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566" y="457285"/>
            <a:ext cx="4318946" cy="1468442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420130" y="468518"/>
            <a:ext cx="3979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Bonus </a:t>
            </a:r>
          </a:p>
          <a:p>
            <a:pPr algn="ctr"/>
            <a:r>
              <a:rPr lang="en-US" sz="3200" dirty="0"/>
              <a:t>EV3</a:t>
            </a:r>
            <a:r>
              <a:rPr lang="en-US" sz="3200" baseline="0" dirty="0"/>
              <a:t> Programming Lessons</a:t>
            </a:r>
            <a:endParaRPr lang="en-US" sz="3200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167623" y="2685828"/>
            <a:ext cx="7200900" cy="1485900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2038865" y="4562497"/>
            <a:ext cx="211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Seshan Brothers</a:t>
            </a:r>
          </a:p>
        </p:txBody>
      </p:sp>
      <p:sp>
        <p:nvSpPr>
          <p:cNvPr id="24" name="L-Shape 23"/>
          <p:cNvSpPr/>
          <p:nvPr userDrawn="1"/>
        </p:nvSpPr>
        <p:spPr>
          <a:xfrm rot="5400000">
            <a:off x="402" y="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-Shape 24"/>
          <p:cNvSpPr/>
          <p:nvPr userDrawn="1"/>
        </p:nvSpPr>
        <p:spPr>
          <a:xfrm rot="16200000">
            <a:off x="7205917" y="4919916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-Shape 25"/>
          <p:cNvSpPr/>
          <p:nvPr userDrawn="1"/>
        </p:nvSpPr>
        <p:spPr>
          <a:xfrm rot="10800000">
            <a:off x="7205472" y="-444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-Shape 26"/>
          <p:cNvSpPr/>
          <p:nvPr userDrawn="1"/>
        </p:nvSpPr>
        <p:spPr>
          <a:xfrm>
            <a:off x="-43" y="492036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your Profile Phot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1" y="4577331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88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B189-C2A2-4C0D-AA3C-1DE8A7510F93}" type="datetime1">
              <a:rPr lang="en-US" smtClean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6/28/2016)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7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DF74-B28D-444F-9631-6B01A7ADCFE1}" type="datetime1">
              <a:rPr lang="en-US" smtClean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6/28/2016)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9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32" y="290384"/>
            <a:ext cx="8452022" cy="8340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3"/>
            <a:ext cx="8452022" cy="48809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4AC1-80D0-4CCB-82D3-A1CDF60E540F}" type="datetime1">
              <a:rPr lang="en-US" smtClean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6/28/2016)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57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35A0C2-EF93-4875-B95E-B85AAF83A909}" type="datetime1">
              <a:rPr lang="en-US" smtClean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EV3Lessons 2016 (Last Update: 6/28/2016)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6731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5C3D-A61F-454E-B6CC-8EE842114181}" type="datetime1">
              <a:rPr lang="en-US" smtClean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6/28/2016)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4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4B15-8B02-44DD-BA52-E411186595EA}" type="datetime1">
              <a:rPr lang="en-US" smtClean="0"/>
              <a:t>6/28/2016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6/28/2016)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7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DF61-1162-4C3E-A5BC-D9A1A9840123}" type="datetime1">
              <a:rPr lang="en-US" smtClean="0"/>
              <a:t>6/28/2016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6/28/2016)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E8AE-2B8E-49DD-9EEE-6B8680E97827}" type="datetime1">
              <a:rPr lang="en-US" smtClean="0"/>
              <a:t>6/28/2016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6/28/2016)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3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8CF085-9947-4733-AF06-8C7CB0857445}" type="datetime1">
              <a:rPr lang="en-US" smtClean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EV3Lessons 2016 (Last Update: 6/28/2016)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31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4D9744-B8F3-4C92-814E-06301D007D8D}" type="datetime1">
              <a:rPr lang="en-US" smtClean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EV3Lessons 2016 (Last Update: 6/28/2016)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469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DB0C6E59-9D6E-4A63-A4AC-965A86D0F37D}" type="datetime1">
              <a:rPr lang="en-US" smtClean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© EV3Lessons 2016 (Last Update: 6/28/2016)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L-Shape 9"/>
          <p:cNvSpPr/>
          <p:nvPr userDrawn="1"/>
        </p:nvSpPr>
        <p:spPr>
          <a:xfrm rot="5400000">
            <a:off x="402" y="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-Shape 13"/>
          <p:cNvSpPr/>
          <p:nvPr userDrawn="1"/>
        </p:nvSpPr>
        <p:spPr>
          <a:xfrm rot="16200000">
            <a:off x="7205917" y="4919916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-Shape 14"/>
          <p:cNvSpPr/>
          <p:nvPr userDrawn="1"/>
        </p:nvSpPr>
        <p:spPr>
          <a:xfrm rot="10800000">
            <a:off x="7205472" y="-444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-Shape 15"/>
          <p:cNvSpPr/>
          <p:nvPr userDrawn="1"/>
        </p:nvSpPr>
        <p:spPr>
          <a:xfrm>
            <a:off x="-43" y="492036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5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s://www.facebook.com/photo.php?fbid=291570677851429&amp;set=a.121673388174493.1073741830.100009954968056&amp;type=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mindsensors.com/ev3-and-nxt/32-psp-nx-combo-with-wireless-controll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MINDSENSORS PSP-</a:t>
            </a:r>
            <a:r>
              <a:rPr lang="en-US" dirty="0" err="1"/>
              <a:t>Nx</a:t>
            </a:r>
            <a:r>
              <a:rPr lang="en-US" dirty="0"/>
              <a:t> Controller for LEGO</a:t>
            </a:r>
            <a:r>
              <a:rPr lang="en-US" sz="1800" dirty="0"/>
              <a:t>®</a:t>
            </a:r>
            <a:r>
              <a:rPr lang="en-US" dirty="0"/>
              <a:t> MINDSTORMS</a:t>
            </a:r>
            <a:r>
              <a:rPr lang="en-US" sz="1800" dirty="0"/>
              <a:t>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1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 Solution: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6/28/2016)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289" y="3933884"/>
            <a:ext cx="1795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Turn on the motors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06901" y="3935325"/>
            <a:ext cx="1921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Wait for the X button to be pressed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589" y="2629287"/>
            <a:ext cx="5830107" cy="1159638"/>
          </a:xfrm>
        </p:spPr>
      </p:pic>
      <p:sp>
        <p:nvSpPr>
          <p:cNvPr id="10" name="TextBox 9"/>
          <p:cNvSpPr txBox="1"/>
          <p:nvPr/>
        </p:nvSpPr>
        <p:spPr>
          <a:xfrm>
            <a:off x="6142760" y="3935325"/>
            <a:ext cx="132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 Turn off the motors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123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simple Remote Control program that waits for the Start button to be pressed before controlling the robot</a:t>
            </a:r>
          </a:p>
          <a:p>
            <a:r>
              <a:rPr lang="en-US" dirty="0"/>
              <a:t>Tips</a:t>
            </a:r>
          </a:p>
          <a:p>
            <a:pPr lvl="1"/>
            <a:r>
              <a:rPr lang="en-US" dirty="0"/>
              <a:t>You will need the </a:t>
            </a:r>
            <a:r>
              <a:rPr lang="en-US" dirty="0" err="1"/>
              <a:t>Mindsensors</a:t>
            </a:r>
            <a:r>
              <a:rPr lang="en-US" dirty="0"/>
              <a:t> </a:t>
            </a:r>
            <a:r>
              <a:rPr lang="en-US" dirty="0" err="1"/>
              <a:t>PSPNx</a:t>
            </a:r>
            <a:r>
              <a:rPr lang="en-US" dirty="0"/>
              <a:t> Sensor block </a:t>
            </a:r>
          </a:p>
          <a:p>
            <a:pPr lvl="1"/>
            <a:r>
              <a:rPr lang="en-US" dirty="0"/>
              <a:t>In this situation, you will need to use the alternate code, described on page 8, for waiting until a button is pressed. The Wait for seconds block to reduce false readings will not be needed for this challenge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X output for the joystick should be the steering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Y output for the joystick should be the power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You will use the left joystick for both steering and power of the wheels</a:t>
            </a:r>
          </a:p>
          <a:p>
            <a:pPr marL="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6/28/2016)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70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 Solution: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42817" y="3741957"/>
            <a:ext cx="4309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the PSP controller left axis (for X and Y) and wire it up to the steering and the power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38" y="2420289"/>
            <a:ext cx="8782057" cy="13318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0106" y="3741958"/>
            <a:ext cx="3675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Wait until the Start button is pressed using the alternate method without a Wait for seconds block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6/28/2016)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62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Tips for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update the program to include a math block that either multiplies or divides the X output for the joystick before going in the steering input</a:t>
            </a:r>
          </a:p>
          <a:p>
            <a:r>
              <a:rPr lang="en-US" dirty="0"/>
              <a:t>If you need to invert your controls, just multiply the X,Y values by 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6/28/2016)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768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Steps: Project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6/28/2016)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859" y="1638300"/>
            <a:ext cx="4118965" cy="30892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3425" y="1491378"/>
            <a:ext cx="33736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a remote control program that uses the left joystick for power and the right joystick for steering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a game using the 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remote controlled LEGO race car like the one in the photo on the left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875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This tutorial was created by Sanjay Seshan and Arvind </a:t>
            </a:r>
            <a:r>
              <a:rPr lang="en-US" sz="1800" dirty="0" err="1"/>
              <a:t>Seshan</a:t>
            </a:r>
            <a:r>
              <a:rPr lang="en-US" sz="1800" dirty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More lessons are available at www.ev3lessons.com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6/28/2016)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846" y="363890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7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32" y="290384"/>
            <a:ext cx="8452022" cy="834081"/>
          </a:xfrm>
        </p:spPr>
        <p:txBody>
          <a:bodyPr>
            <a:normAutofit/>
          </a:bodyPr>
          <a:lstStyle/>
          <a:p>
            <a:r>
              <a:rPr lang="en-US" dirty="0"/>
              <a:t>What is the PSP-</a:t>
            </a:r>
            <a:r>
              <a:rPr lang="en-US" dirty="0" err="1"/>
              <a:t>Nx</a:t>
            </a:r>
            <a:r>
              <a:rPr lang="en-US" dirty="0"/>
              <a:t> Controller?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9360" y="1491975"/>
            <a:ext cx="5016294" cy="4880919"/>
          </a:xfrm>
        </p:spPr>
        <p:txBody>
          <a:bodyPr/>
          <a:lstStyle/>
          <a:p>
            <a:r>
              <a:rPr lang="en-US" dirty="0"/>
              <a:t>The controller is a PS2 controller with a matching receiver</a:t>
            </a:r>
          </a:p>
          <a:p>
            <a:r>
              <a:rPr lang="en-US" dirty="0"/>
              <a:t>There is an adapter to connect the receiver to a LEGO sensor port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6/28/2016)</a:t>
            </a:r>
            <a:endParaRPr lang="en-US" dirty="0"/>
          </a:p>
        </p:txBody>
      </p:sp>
      <p:pic>
        <p:nvPicPr>
          <p:cNvPr id="1026" name="Picture 2" descr="http://www.mindsensors.com/49-thickbox_default/psp-nx-combo-with-wireless-contr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88" y="1747520"/>
            <a:ext cx="3403600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Assembling the Receiver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5840" y="1359243"/>
            <a:ext cx="3969814" cy="4880919"/>
          </a:xfrm>
        </p:spPr>
        <p:txBody>
          <a:bodyPr>
            <a:normAutofit/>
          </a:bodyPr>
          <a:lstStyle/>
          <a:p>
            <a:r>
              <a:rPr lang="en-US" dirty="0"/>
              <a:t>Follow the manufacturer’s recommendations at all times.</a:t>
            </a:r>
          </a:p>
          <a:p>
            <a:r>
              <a:rPr lang="en-US" dirty="0"/>
              <a:t>Attach the receiver into the adapter board</a:t>
            </a:r>
          </a:p>
          <a:p>
            <a:r>
              <a:rPr lang="en-US" dirty="0"/>
              <a:t>A standard EV3/NXT cable will work with the adaptor board to the EV3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6/28/2016)</a:t>
            </a:r>
            <a:endParaRPr lang="en-US" dirty="0"/>
          </a:p>
        </p:txBody>
      </p:sp>
      <p:pic>
        <p:nvPicPr>
          <p:cNvPr id="2050" name="Picture 2" descr="http://inanimatereason.com/shop/images/PSPNxv3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82959" y="3704970"/>
            <a:ext cx="1960880" cy="180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5.walmartimages.com/dfw/dce07b8c-2014/k2-_86a8661e-dcc5-4cb6-b911-25a62006a4f7.v1.jpg?odnHeight=60&amp;odnWidth=6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0800000">
            <a:off x="2836930" y="1124465"/>
            <a:ext cx="1353820" cy="236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/>
          <p:cNvSpPr/>
          <p:nvPr/>
        </p:nvSpPr>
        <p:spPr>
          <a:xfrm>
            <a:off x="3263399" y="3380740"/>
            <a:ext cx="658361" cy="59182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http://www.legoengineering.com/wp-content/uploads/2013/06/edge-ev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5400000" flipH="1">
            <a:off x="-17242" y="2110838"/>
            <a:ext cx="1808613" cy="112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img.rebrickable.com/img/pieces/elements/6024581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614" y="3196148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 rot="15371460">
            <a:off x="553173" y="3820160"/>
            <a:ext cx="681230" cy="37592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35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Connect the Remote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4"/>
            <a:ext cx="8295361" cy="2298356"/>
          </a:xfrm>
        </p:spPr>
        <p:txBody>
          <a:bodyPr>
            <a:normAutofit/>
          </a:bodyPr>
          <a:lstStyle/>
          <a:p>
            <a:pPr>
              <a:buFont typeface="+mj-lt"/>
              <a:buAutoNum type="alphaLcPeriod"/>
            </a:pPr>
            <a:r>
              <a:rPr lang="en-US" sz="1600" dirty="0">
                <a:sym typeface="Wingdings"/>
              </a:rPr>
              <a:t>Put two AA batteries in the controller’s hatch on the back</a:t>
            </a:r>
          </a:p>
          <a:p>
            <a:pPr>
              <a:buFont typeface="+mj-lt"/>
              <a:buAutoNum type="alphaLcPeriod"/>
            </a:pPr>
            <a:r>
              <a:rPr lang="en-US" sz="1600" dirty="0">
                <a:sym typeface="Wingdings"/>
              </a:rPr>
              <a:t>Turn the controller on by sliding the switch on the back of the controller</a:t>
            </a:r>
          </a:p>
          <a:p>
            <a:pPr>
              <a:buFont typeface="+mj-lt"/>
              <a:buAutoNum type="alphaLcPeriod"/>
            </a:pPr>
            <a:r>
              <a:rPr lang="en-US" sz="1600" dirty="0">
                <a:sym typeface="Wingdings"/>
              </a:rPr>
              <a:t>Press the connect button on the receiver while pressing the middle button on the remote</a:t>
            </a:r>
          </a:p>
          <a:p>
            <a:pPr>
              <a:buFont typeface="+mj-lt"/>
              <a:buAutoNum type="alphaLcPeriod"/>
            </a:pPr>
            <a:r>
              <a:rPr lang="en-US" sz="1600" dirty="0">
                <a:sym typeface="Wingdings"/>
              </a:rPr>
              <a:t>Press some keys on the controller. If there is a green light on the adapter board, your controller is paired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6/28/2016)</a:t>
            </a:r>
            <a:endParaRPr lang="en-US" dirty="0"/>
          </a:p>
        </p:txBody>
      </p:sp>
      <p:pic>
        <p:nvPicPr>
          <p:cNvPr id="9" name="Picture 4" descr="http://i5.walmartimages.com/dfw/dce07b8c-2014/k2-_86a8661e-dcc5-4cb6-b911-25a62006a4f7.v1.jpg?odnHeight=60&amp;odnWidth=6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0800000">
            <a:off x="1435504" y="3553330"/>
            <a:ext cx="1353820" cy="236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1746653" y="3892379"/>
            <a:ext cx="731520" cy="45720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http://images.teamsugar.com/files/users/1/15111/42_2007/lavaglow.jp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258" y="3553330"/>
            <a:ext cx="3383769" cy="247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5745859" y="4482690"/>
            <a:ext cx="553477" cy="45720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4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3: Download Block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1" y="1006818"/>
            <a:ext cx="8295361" cy="1752695"/>
          </a:xfrm>
        </p:spPr>
        <p:txBody>
          <a:bodyPr>
            <a:normAutofit/>
          </a:bodyPr>
          <a:lstStyle/>
          <a:p>
            <a:pPr>
              <a:buFont typeface="+mj-lt"/>
              <a:buAutoNum type="alphaLcPeriod"/>
            </a:pPr>
            <a:r>
              <a:rPr lang="en-US" sz="1600" dirty="0">
                <a:sym typeface="Wingdings"/>
              </a:rPr>
              <a:t>Download the necessary block online from </a:t>
            </a:r>
            <a:r>
              <a:rPr lang="en-US" sz="1600" dirty="0">
                <a:sym typeface="Wingdings"/>
                <a:hlinkClick r:id="rId2"/>
              </a:rPr>
              <a:t>http://www.mindsensors.com/ev3-and-nxt/32-psp-nx-combo-with-wireless-controller</a:t>
            </a:r>
            <a:endParaRPr lang="en-US" sz="1600" dirty="0">
              <a:sym typeface="Wingdings"/>
            </a:endParaRPr>
          </a:p>
          <a:p>
            <a:pPr>
              <a:buFont typeface="+mj-lt"/>
              <a:buAutoNum type="alphaLcPeriod"/>
            </a:pPr>
            <a:r>
              <a:rPr lang="en-US" sz="1600" dirty="0">
                <a:sym typeface="Wingdings"/>
              </a:rPr>
              <a:t>Import it into your software by following our Importing Additional Blocks lesson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6/28/2016)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1" y="2816796"/>
            <a:ext cx="7993626" cy="32637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Rectangle 18"/>
          <p:cNvSpPr/>
          <p:nvPr/>
        </p:nvSpPr>
        <p:spPr>
          <a:xfrm>
            <a:off x="2566221" y="3421624"/>
            <a:ext cx="752168" cy="707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3631" y="5722374"/>
            <a:ext cx="1660188" cy="4318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70173" y="5764596"/>
            <a:ext cx="255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Downloads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1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167" y="5258863"/>
            <a:ext cx="5462952" cy="11945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Block: </a:t>
            </a:r>
            <a:r>
              <a:rPr lang="en-US" dirty="0" err="1"/>
              <a:t>Mindsensors</a:t>
            </a:r>
            <a:r>
              <a:rPr lang="en-US" dirty="0"/>
              <a:t> </a:t>
            </a:r>
            <a:r>
              <a:rPr lang="en-US" dirty="0" err="1"/>
              <a:t>PSPNx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472" y="1124465"/>
            <a:ext cx="8452023" cy="3379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This new block should show up in the Yellow sensor block pallet</a:t>
            </a:r>
          </a:p>
          <a:p>
            <a:pPr marL="0" indent="0">
              <a:buNone/>
            </a:pPr>
            <a:r>
              <a:rPr lang="en-US" sz="1600" dirty="0"/>
              <a:t>Input 1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i2c: Do not change this input if you do not completely understand i2c (i2c is the data sent out by the EV3 UART ports) </a:t>
            </a:r>
          </a:p>
          <a:p>
            <a:pPr marL="0" indent="0">
              <a:buNone/>
            </a:pPr>
            <a:r>
              <a:rPr lang="en-US" sz="1600" dirty="0"/>
              <a:t>Input 2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 Desired Button: Which button do you want to compare</a:t>
            </a:r>
          </a:p>
          <a:p>
            <a:pPr marL="0" indent="0">
              <a:buNone/>
            </a:pPr>
            <a:r>
              <a:rPr lang="en-US" sz="1600" dirty="0"/>
              <a:t>Input 3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Pressure: Enables or disables Button Pressure (Output 2)</a:t>
            </a:r>
          </a:p>
          <a:p>
            <a:pPr marL="0" indent="0">
              <a:buNone/>
            </a:pPr>
            <a:r>
              <a:rPr lang="en-US" sz="1600" dirty="0"/>
              <a:t>Output 1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Button Bits: Raw button value. Returns different integers based on the buttons pressed</a:t>
            </a:r>
          </a:p>
          <a:p>
            <a:pPr marL="0" indent="0">
              <a:buNone/>
            </a:pPr>
            <a:r>
              <a:rPr lang="en-US" sz="1600" dirty="0"/>
              <a:t>Output 2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Button Pressure: How much is the desired button pressed in</a:t>
            </a:r>
          </a:p>
          <a:p>
            <a:pPr marL="0" indent="0">
              <a:buNone/>
            </a:pPr>
            <a:r>
              <a:rPr lang="en-US" sz="1600" dirty="0"/>
              <a:t>Output 3,4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Left Axis: Returns the X,Y values of the left axis</a:t>
            </a:r>
          </a:p>
          <a:p>
            <a:pPr marL="0" indent="0">
              <a:buNone/>
            </a:pPr>
            <a:r>
              <a:rPr lang="en-US" sz="1600" dirty="0"/>
              <a:t>Output 5,6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Right Axis: Returns the X,Y values of the right axis</a:t>
            </a:r>
          </a:p>
          <a:p>
            <a:pPr marL="0" indent="0">
              <a:buNone/>
            </a:pPr>
            <a:r>
              <a:rPr lang="en-US" sz="1600" dirty="0"/>
              <a:t>Output 7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Button pressed: Checks if the desired button is pressed</a:t>
            </a:r>
          </a:p>
          <a:p>
            <a:pPr marL="0" indent="0">
              <a:buNone/>
            </a:pPr>
            <a:r>
              <a:rPr lang="en-US" sz="1600" dirty="0"/>
              <a:t>Output 8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Success: Checks if data was read successfully</a:t>
            </a:r>
          </a:p>
          <a:p>
            <a:pPr marL="457200" indent="-457200">
              <a:buFont typeface="+mj-lt"/>
              <a:buAutoNum type="alphaLcPeriod"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6/28/2016)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New Block: Wait – </a:t>
            </a:r>
            <a:r>
              <a:rPr lang="en-US" sz="3600" dirty="0" err="1"/>
              <a:t>Mindsensors</a:t>
            </a:r>
            <a:r>
              <a:rPr lang="en-US" sz="3600" dirty="0"/>
              <a:t> </a:t>
            </a:r>
            <a:r>
              <a:rPr lang="en-US" sz="3600" dirty="0" err="1"/>
              <a:t>PSPNx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472" y="1124465"/>
            <a:ext cx="4472553" cy="3379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To get to the Wait </a:t>
            </a:r>
            <a:r>
              <a:rPr lang="en-US" sz="1600" dirty="0" err="1"/>
              <a:t>Mindsensors</a:t>
            </a:r>
            <a:r>
              <a:rPr lang="en-US" sz="1600" dirty="0"/>
              <a:t> </a:t>
            </a:r>
            <a:r>
              <a:rPr lang="en-US" sz="1600" dirty="0" err="1"/>
              <a:t>PSPNx</a:t>
            </a:r>
            <a:r>
              <a:rPr lang="en-US" sz="1600" dirty="0"/>
              <a:t> mode, click </a:t>
            </a:r>
            <a:r>
              <a:rPr lang="en-US" sz="1600" dirty="0" err="1"/>
              <a:t>Mindsensors</a:t>
            </a:r>
            <a:r>
              <a:rPr lang="en-US" sz="1600" dirty="0"/>
              <a:t> </a:t>
            </a:r>
            <a:r>
              <a:rPr lang="en-US" sz="1600" dirty="0" err="1"/>
              <a:t>PSPNx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 Compare  Button Press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Input 1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i2c: Do not change this input if you do not completely understand i2c (i2c is the data sent out by the EV3 UART ports) </a:t>
            </a:r>
          </a:p>
          <a:p>
            <a:pPr marL="0" indent="0">
              <a:buNone/>
            </a:pPr>
            <a:r>
              <a:rPr lang="en-US" sz="1600" dirty="0"/>
              <a:t>Input 2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 Desired Button: Which button do you want to compare</a:t>
            </a:r>
          </a:p>
          <a:p>
            <a:pPr marL="0" indent="0">
              <a:buNone/>
            </a:pPr>
            <a:r>
              <a:rPr lang="en-US" sz="1600" dirty="0"/>
              <a:t>Output 1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Success: Checks if data was read successfully</a:t>
            </a:r>
          </a:p>
          <a:p>
            <a:pPr marL="457200" indent="-457200">
              <a:buFont typeface="+mj-lt"/>
              <a:buAutoNum type="alphaLcPeriod"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6/28/2016)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12" y="1124464"/>
            <a:ext cx="3926855" cy="441687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09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Warning: Read Error and False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 read error is when the outputs of the </a:t>
            </a:r>
            <a:r>
              <a:rPr lang="en-US" sz="1600" dirty="0" err="1"/>
              <a:t>PSPNx</a:t>
            </a:r>
            <a:r>
              <a:rPr lang="en-US" sz="1600" dirty="0"/>
              <a:t> blocks all read 0 continuously </a:t>
            </a:r>
          </a:p>
          <a:p>
            <a:pPr lvl="1"/>
            <a:r>
              <a:rPr lang="en-US" sz="1600" dirty="0"/>
              <a:t>The read error happens when the program is rapidly reading from the PSP-</a:t>
            </a:r>
            <a:r>
              <a:rPr lang="en-US" sz="1600" dirty="0" err="1"/>
              <a:t>Nx</a:t>
            </a:r>
            <a:r>
              <a:rPr lang="en-US" sz="1600" dirty="0"/>
              <a:t> remote</a:t>
            </a:r>
          </a:p>
          <a:p>
            <a:pPr lvl="1"/>
            <a:r>
              <a:rPr lang="en-US" sz="1600" dirty="0"/>
              <a:t>There is bug in the EV3 which causes this read error when the reading speed is too high which happens in the Wait block</a:t>
            </a:r>
          </a:p>
          <a:p>
            <a:pPr lvl="1"/>
            <a:r>
              <a:rPr lang="en-US" sz="1600" dirty="0" err="1"/>
              <a:t>Mindsensors</a:t>
            </a:r>
            <a:r>
              <a:rPr lang="en-US" sz="1600" dirty="0"/>
              <a:t>’ Technical Support suggests that you use a loop instead of a wait until block to prevent using a Wait block</a:t>
            </a:r>
          </a:p>
          <a:p>
            <a:r>
              <a:rPr lang="en-US" sz="1600" dirty="0"/>
              <a:t>Unfortunately the block can occasionally give a false reading. </a:t>
            </a:r>
          </a:p>
          <a:p>
            <a:pPr lvl="1"/>
            <a:r>
              <a:rPr lang="en-US" sz="1600" dirty="0" err="1"/>
              <a:t>Mindsensors</a:t>
            </a:r>
            <a:r>
              <a:rPr lang="en-US" sz="1600" dirty="0"/>
              <a:t>’ Technical Support suggests you add a 30 millisecond delay into the loop. The 30 millisecond delay is added to give time to prevent false readings. </a:t>
            </a:r>
          </a:p>
          <a:p>
            <a:pPr lvl="1"/>
            <a:r>
              <a:rPr lang="en-US" sz="1600" dirty="0"/>
              <a:t>We found that this delay only reduces the frequency of a false reading. It does not eliminate it. There are situations where the delay can help, but our tests showed that in some conditions a delay is not necessary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br>
              <a:rPr lang="en-US" sz="1600" dirty="0"/>
            </a:b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 2016 (Last Update: 6/28/2016)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192" y="4856480"/>
            <a:ext cx="5444901" cy="172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90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moving until the X button is pressed</a:t>
            </a:r>
          </a:p>
          <a:p>
            <a:r>
              <a:rPr lang="en-US" dirty="0"/>
              <a:t>Tips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You will need to use the Wait – </a:t>
            </a:r>
            <a:r>
              <a:rPr lang="en-US" dirty="0" err="1">
                <a:solidFill>
                  <a:schemeClr val="tx1"/>
                </a:solidFill>
              </a:rPr>
              <a:t>Mindsensors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PSPNx</a:t>
            </a:r>
            <a:r>
              <a:rPr lang="en-US" dirty="0">
                <a:solidFill>
                  <a:schemeClr val="tx1"/>
                </a:solidFill>
              </a:rPr>
              <a:t> block described on page 7</a:t>
            </a:r>
          </a:p>
          <a:p>
            <a:pPr lvl="1"/>
            <a:r>
              <a:rPr lang="en-US" dirty="0"/>
              <a:t>Note: You can use a Wait block in this situation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6/28/2016)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2329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2115</TotalTime>
  <Words>1033</Words>
  <Application>Microsoft Office PowerPoint</Application>
  <PresentationFormat>On-screen Show (4:3)</PresentationFormat>
  <Paragraphs>108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Franklin Gothic Book</vt:lpstr>
      <vt:lpstr>Helvetica Neue</vt:lpstr>
      <vt:lpstr>Wingdings</vt:lpstr>
      <vt:lpstr>Crop</vt:lpstr>
      <vt:lpstr>MINDSENSORS PSP-Nx Controller for LEGO® MINDSTORMS®</vt:lpstr>
      <vt:lpstr>What is the PSP-Nx Controller? </vt:lpstr>
      <vt:lpstr>Step 1: Assembling the Receiver</vt:lpstr>
      <vt:lpstr>Step 2: Connect the Remote</vt:lpstr>
      <vt:lpstr>Step 3: Download Block </vt:lpstr>
      <vt:lpstr>New Block: Mindsensors PSPNx</vt:lpstr>
      <vt:lpstr>New Block: Wait – Mindsensors PSPNx</vt:lpstr>
      <vt:lpstr>Warning: Read Error and False Readings</vt:lpstr>
      <vt:lpstr>Challenge 1:</vt:lpstr>
      <vt:lpstr>Challenge 1 Solution:</vt:lpstr>
      <vt:lpstr>Challenge 2:</vt:lpstr>
      <vt:lpstr>Challenge 2 Solution:</vt:lpstr>
      <vt:lpstr>Tips for Success</vt:lpstr>
      <vt:lpstr>Next Steps: Project Ideas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Sanjay Seshan</cp:lastModifiedBy>
  <cp:revision>167</cp:revision>
  <cp:lastPrinted>2016-01-20T22:55:27Z</cp:lastPrinted>
  <dcterms:created xsi:type="dcterms:W3CDTF">2016-01-20T18:24:43Z</dcterms:created>
  <dcterms:modified xsi:type="dcterms:W3CDTF">2016-06-28T16:39:51Z</dcterms:modified>
</cp:coreProperties>
</file>