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tmp" ContentType="image/png"/>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4" r:id="rId1"/>
  </p:sldMasterIdLst>
  <p:notesMasterIdLst>
    <p:notesMasterId r:id="rId13"/>
  </p:notesMasterIdLst>
  <p:sldIdLst>
    <p:sldId id="259" r:id="rId2"/>
    <p:sldId id="281" r:id="rId3"/>
    <p:sldId id="274" r:id="rId4"/>
    <p:sldId id="286" r:id="rId5"/>
    <p:sldId id="280" r:id="rId6"/>
    <p:sldId id="282" r:id="rId7"/>
    <p:sldId id="283" r:id="rId8"/>
    <p:sldId id="284" r:id="rId9"/>
    <p:sldId id="285" r:id="rId10"/>
    <p:sldId id="278"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94613"/>
  </p:normalViewPr>
  <p:slideViewPr>
    <p:cSldViewPr snapToGrid="0" snapToObjects="1">
      <p:cViewPr>
        <p:scale>
          <a:sx n="119" d="100"/>
          <a:sy n="119" d="100"/>
        </p:scale>
        <p:origin x="134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219CF-C82C-D140-AFDA-2B230CE4D65C}" type="datetimeFigureOut">
              <a:rPr lang="en-US" smtClean="0"/>
              <a:t>6/30/16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C0FFA-9DAC-5346-9A3A-A5D0C7D2D71C}" type="slidenum">
              <a:rPr lang="en-US" smtClean="0"/>
              <a:t>‹#›</a:t>
            </a:fld>
            <a:endParaRPr lang="en-US"/>
          </a:p>
        </p:txBody>
      </p:sp>
    </p:spTree>
    <p:extLst>
      <p:ext uri="{BB962C8B-B14F-4D97-AF65-F5344CB8AC3E}">
        <p14:creationId xmlns:p14="http://schemas.microsoft.com/office/powerpoint/2010/main" val="44597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EC0FFA-9DAC-5346-9A3A-A5D0C7D2D71C}" type="slidenum">
              <a:rPr lang="en-US" smtClean="0"/>
              <a:t>1</a:t>
            </a:fld>
            <a:endParaRPr lang="en-US"/>
          </a:p>
        </p:txBody>
      </p:sp>
    </p:spTree>
    <p:extLst>
      <p:ext uri="{BB962C8B-B14F-4D97-AF65-F5344CB8AC3E}">
        <p14:creationId xmlns:p14="http://schemas.microsoft.com/office/powerpoint/2010/main" val="104178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EC0FFA-9DAC-5346-9A3A-A5D0C7D2D71C}" type="slidenum">
              <a:rPr lang="en-US" smtClean="0"/>
              <a:t>7</a:t>
            </a:fld>
            <a:endParaRPr lang="en-US"/>
          </a:p>
        </p:txBody>
      </p:sp>
    </p:spTree>
    <p:extLst>
      <p:ext uri="{BB962C8B-B14F-4D97-AF65-F5344CB8AC3E}">
        <p14:creationId xmlns:p14="http://schemas.microsoft.com/office/powerpoint/2010/main" val="296984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66077A5-3975-5D43-8567-8C9D42AE98DA}" type="datetime1">
              <a:rPr lang="en-US" smtClean="0"/>
              <a:t>6/30/16</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de-DE" smtClean="0"/>
              <a:t>© EV3Lessons 2016 (Last Update: 6/30/2016)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4FAB73BC-B049-4115-A692-8D63A059BFB8}" type="slidenum">
              <a:rPr lang="en-US" smtClean="0"/>
              <a:pPr/>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566" y="457285"/>
            <a:ext cx="4318946" cy="1468442"/>
          </a:xfrm>
          <a:prstGeom prst="rect">
            <a:avLst/>
          </a:prstGeom>
        </p:spPr>
      </p:pic>
      <p:sp>
        <p:nvSpPr>
          <p:cNvPr id="20" name="TextBox 19"/>
          <p:cNvSpPr txBox="1"/>
          <p:nvPr userDrawn="1"/>
        </p:nvSpPr>
        <p:spPr>
          <a:xfrm>
            <a:off x="420130" y="468518"/>
            <a:ext cx="3979436" cy="1569660"/>
          </a:xfrm>
          <a:prstGeom prst="rect">
            <a:avLst/>
          </a:prstGeom>
          <a:noFill/>
        </p:spPr>
        <p:txBody>
          <a:bodyPr wrap="square" rtlCol="0">
            <a:spAutoFit/>
          </a:bodyPr>
          <a:lstStyle/>
          <a:p>
            <a:pPr algn="ctr"/>
            <a:r>
              <a:rPr lang="en-US" sz="3200" dirty="0"/>
              <a:t>Bonus </a:t>
            </a:r>
          </a:p>
          <a:p>
            <a:pPr algn="ctr"/>
            <a:r>
              <a:rPr lang="en-US" sz="3200" dirty="0"/>
              <a:t>EV3</a:t>
            </a:r>
            <a:r>
              <a:rPr lang="en-US" sz="3200" baseline="0" dirty="0"/>
              <a:t> Programming Lessons</a:t>
            </a:r>
            <a:endParaRPr lang="en-US" sz="3200" dirty="0"/>
          </a:p>
        </p:txBody>
      </p:sp>
      <p:sp>
        <p:nvSpPr>
          <p:cNvPr id="22" name="Title 21"/>
          <p:cNvSpPr>
            <a:spLocks noGrp="1"/>
          </p:cNvSpPr>
          <p:nvPr>
            <p:ph type="title"/>
          </p:nvPr>
        </p:nvSpPr>
        <p:spPr>
          <a:xfrm>
            <a:off x="1167623" y="2685828"/>
            <a:ext cx="7200900" cy="1485900"/>
          </a:xfrm>
        </p:spPr>
        <p:txBody>
          <a:bodyPr>
            <a:normAutofit/>
          </a:bodyPr>
          <a:lstStyle>
            <a:lvl1pPr algn="ctr">
              <a:defRPr sz="4000"/>
            </a:lvl1pPr>
          </a:lstStyle>
          <a:p>
            <a:r>
              <a:rPr lang="en-US" dirty="0"/>
              <a:t>Click to edit Master title style</a:t>
            </a:r>
          </a:p>
        </p:txBody>
      </p:sp>
      <p:sp>
        <p:nvSpPr>
          <p:cNvPr id="23" name="TextBox 22"/>
          <p:cNvSpPr txBox="1"/>
          <p:nvPr userDrawn="1"/>
        </p:nvSpPr>
        <p:spPr>
          <a:xfrm>
            <a:off x="2038865" y="4562497"/>
            <a:ext cx="2115365" cy="369332"/>
          </a:xfrm>
          <a:prstGeom prst="rect">
            <a:avLst/>
          </a:prstGeom>
          <a:noFill/>
        </p:spPr>
        <p:txBody>
          <a:bodyPr wrap="square" rtlCol="0">
            <a:spAutoFit/>
          </a:bodyPr>
          <a:lstStyle/>
          <a:p>
            <a:r>
              <a:rPr lang="en-US" dirty="0"/>
              <a:t>By Seshan Brothers</a:t>
            </a:r>
          </a:p>
        </p:txBody>
      </p:sp>
      <p:sp>
        <p:nvSpPr>
          <p:cNvPr id="24" name="L-Shape 23"/>
          <p:cNvSpPr/>
          <p:nvPr userDrawn="1"/>
        </p:nvSpPr>
        <p:spPr>
          <a:xfrm rot="5400000">
            <a:off x="402" y="0"/>
            <a:ext cx="1937639" cy="1938528"/>
          </a:xfrm>
          <a:prstGeom prst="corner">
            <a:avLst>
              <a:gd name="adj1" fmla="val 6607"/>
              <a:gd name="adj2" fmla="val 482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Shape 24"/>
          <p:cNvSpPr/>
          <p:nvPr userDrawn="1"/>
        </p:nvSpPr>
        <p:spPr>
          <a:xfrm rot="16200000">
            <a:off x="7205917" y="4919916"/>
            <a:ext cx="1937639" cy="1938528"/>
          </a:xfrm>
          <a:prstGeom prst="corner">
            <a:avLst>
              <a:gd name="adj1" fmla="val 6607"/>
              <a:gd name="adj2" fmla="val 482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p:cNvSpPr/>
          <p:nvPr userDrawn="1"/>
        </p:nvSpPr>
        <p:spPr>
          <a:xfrm rot="10800000">
            <a:off x="7205472" y="-444"/>
            <a:ext cx="1937639" cy="1938528"/>
          </a:xfrm>
          <a:prstGeom prst="corner">
            <a:avLst>
              <a:gd name="adj1" fmla="val 6607"/>
              <a:gd name="adj2" fmla="val 4829"/>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Shape 26"/>
          <p:cNvSpPr/>
          <p:nvPr userDrawn="1"/>
        </p:nvSpPr>
        <p:spPr>
          <a:xfrm>
            <a:off x="-43" y="4920360"/>
            <a:ext cx="1937639" cy="1938528"/>
          </a:xfrm>
          <a:prstGeom prst="corner">
            <a:avLst>
              <a:gd name="adj1" fmla="val 6607"/>
              <a:gd name="adj2" fmla="val 4829"/>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your Profile Phot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4231" y="4577331"/>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887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DD0CF-BDCC-D046-B74F-16C3B1CC633B}" type="datetime1">
              <a:rPr lang="en-US" smtClean="0"/>
              <a:t>6/30/16</a:t>
            </a:fld>
            <a:endParaRPr lang="en-US" dirty="0"/>
          </a:p>
        </p:txBody>
      </p:sp>
      <p:sp>
        <p:nvSpPr>
          <p:cNvPr id="5" name="Footer Placeholder 4"/>
          <p:cNvSpPr>
            <a:spLocks noGrp="1"/>
          </p:cNvSpPr>
          <p:nvPr>
            <p:ph type="ftr" sz="quarter" idx="11"/>
          </p:nvPr>
        </p:nvSpPr>
        <p:spPr/>
        <p:txBody>
          <a:bodyPr/>
          <a:lstStyle/>
          <a:p>
            <a:r>
              <a:rPr lang="de-DE" smtClean="0"/>
              <a:t>© EV3Lessons 2016 (Last Update: 6/30/2016)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437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8DAD3-D04F-4541-A6FD-3B392E68D832}" type="datetime1">
              <a:rPr lang="en-US" smtClean="0"/>
              <a:t>6/30/16</a:t>
            </a:fld>
            <a:endParaRPr lang="en-US" dirty="0"/>
          </a:p>
        </p:txBody>
      </p:sp>
      <p:sp>
        <p:nvSpPr>
          <p:cNvPr id="5" name="Footer Placeholder 4"/>
          <p:cNvSpPr>
            <a:spLocks noGrp="1"/>
          </p:cNvSpPr>
          <p:nvPr>
            <p:ph type="ftr" sz="quarter" idx="11"/>
          </p:nvPr>
        </p:nvSpPr>
        <p:spPr/>
        <p:txBody>
          <a:bodyPr/>
          <a:lstStyle/>
          <a:p>
            <a:r>
              <a:rPr lang="de-DE" smtClean="0"/>
              <a:t>© EV3Lessons 2016 (Last Update: 6/30/2016)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629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3632" y="290384"/>
            <a:ext cx="8452022" cy="834081"/>
          </a:xfrm>
        </p:spPr>
        <p:txBody>
          <a:bodyPr/>
          <a:lstStyle/>
          <a:p>
            <a:r>
              <a:rPr lang="en-US"/>
              <a:t>Click to edit Master title style</a:t>
            </a:r>
            <a:endParaRPr lang="en-US" dirty="0"/>
          </a:p>
        </p:txBody>
      </p:sp>
      <p:sp>
        <p:nvSpPr>
          <p:cNvPr id="3" name="Content Placeholder 2"/>
          <p:cNvSpPr>
            <a:spLocks noGrp="1"/>
          </p:cNvSpPr>
          <p:nvPr>
            <p:ph idx="1"/>
          </p:nvPr>
        </p:nvSpPr>
        <p:spPr>
          <a:xfrm>
            <a:off x="333632" y="1359243"/>
            <a:ext cx="8452022" cy="48809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2A810-44E1-D646-BBF1-1F54893CDF5B}" type="datetime1">
              <a:rPr lang="en-US" smtClean="0"/>
              <a:t>6/30/16</a:t>
            </a:fld>
            <a:endParaRPr lang="en-US" dirty="0"/>
          </a:p>
        </p:txBody>
      </p:sp>
      <p:sp>
        <p:nvSpPr>
          <p:cNvPr id="5" name="Footer Placeholder 4"/>
          <p:cNvSpPr>
            <a:spLocks noGrp="1"/>
          </p:cNvSpPr>
          <p:nvPr>
            <p:ph type="ftr" sz="quarter" idx="11"/>
          </p:nvPr>
        </p:nvSpPr>
        <p:spPr/>
        <p:txBody>
          <a:bodyPr/>
          <a:lstStyle/>
          <a:p>
            <a:r>
              <a:rPr lang="de-DE" smtClean="0"/>
              <a:t>© EV3Lessons 2016 (Last Update: 6/30/2016)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257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4A463625-3A12-BA41-B7F2-C3AE1531CBC0}" type="datetime1">
              <a:rPr lang="en-US" smtClean="0"/>
              <a:t>6/30/16</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de-DE" smtClean="0"/>
              <a:t>© EV3Lessons 2016 (Last Update: 6/30/2016)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6731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400EF-41BF-D143-A2EC-4A4625456247}" type="datetime1">
              <a:rPr lang="en-US" smtClean="0"/>
              <a:t>6/30/16</a:t>
            </a:fld>
            <a:endParaRPr lang="en-US" dirty="0"/>
          </a:p>
        </p:txBody>
      </p:sp>
      <p:sp>
        <p:nvSpPr>
          <p:cNvPr id="6" name="Footer Placeholder 5"/>
          <p:cNvSpPr>
            <a:spLocks noGrp="1"/>
          </p:cNvSpPr>
          <p:nvPr>
            <p:ph type="ftr" sz="quarter" idx="11"/>
          </p:nvPr>
        </p:nvSpPr>
        <p:spPr/>
        <p:txBody>
          <a:bodyPr/>
          <a:lstStyle/>
          <a:p>
            <a:r>
              <a:rPr lang="de-DE" smtClean="0"/>
              <a:t>© EV3Lessons 2016 (Last Update: 6/30/2016)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924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D3331-54B8-424E-BBF0-CC88BC0A4B5E}" type="datetime1">
              <a:rPr lang="en-US" smtClean="0"/>
              <a:t>6/30/16</a:t>
            </a:fld>
            <a:endParaRPr lang="en-US" dirty="0"/>
          </a:p>
        </p:txBody>
      </p:sp>
      <p:sp>
        <p:nvSpPr>
          <p:cNvPr id="8" name="Footer Placeholder 7"/>
          <p:cNvSpPr>
            <a:spLocks noGrp="1"/>
          </p:cNvSpPr>
          <p:nvPr>
            <p:ph type="ftr" sz="quarter" idx="11"/>
          </p:nvPr>
        </p:nvSpPr>
        <p:spPr/>
        <p:txBody>
          <a:bodyPr/>
          <a:lstStyle/>
          <a:p>
            <a:r>
              <a:rPr lang="de-DE" smtClean="0"/>
              <a:t>© EV3Lessons 2016 (Last Update: 6/30/2016)</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617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E4BCC9-259C-7F41-BD4C-8E220DE2193B}" type="datetime1">
              <a:rPr lang="en-US" smtClean="0"/>
              <a:t>6/30/16</a:t>
            </a:fld>
            <a:endParaRPr lang="en-US" dirty="0"/>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64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AA568-A922-ED46-969F-075660CD544E}" type="datetime1">
              <a:rPr lang="en-US" smtClean="0"/>
              <a:t>6/30/16</a:t>
            </a:fld>
            <a:endParaRPr lang="en-US" dirty="0"/>
          </a:p>
        </p:txBody>
      </p:sp>
      <p:sp>
        <p:nvSpPr>
          <p:cNvPr id="3" name="Footer Placeholder 2"/>
          <p:cNvSpPr>
            <a:spLocks noGrp="1"/>
          </p:cNvSpPr>
          <p:nvPr>
            <p:ph type="ftr" sz="quarter" idx="11"/>
          </p:nvPr>
        </p:nvSpPr>
        <p:spPr/>
        <p:txBody>
          <a:bodyPr/>
          <a:lstStyle/>
          <a:p>
            <a:r>
              <a:rPr lang="de-DE" smtClean="0"/>
              <a:t>© EV3Lessons 2016 (Last Update: 6/30/2016)</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6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C5B6E73-9427-EF40-A864-B6AB5385FDC9}" type="datetime1">
              <a:rPr lang="en-US" smtClean="0"/>
              <a:t>6/30/16</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de-DE" smtClean="0"/>
              <a:t>© EV3Lessons 2016 (Last Update: 6/30/2016)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31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2FD65A1-D63A-004D-8E40-B0EBA33E6CB8}" type="datetime1">
              <a:rPr lang="en-US" smtClean="0"/>
              <a:t>6/30/16</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de-DE" smtClean="0"/>
              <a:t>© EV3Lessons 2016 (Last Update: 6/30/2016)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46967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CF51F0EA-176D-F64A-9A6B-6C287F62D33D}" type="datetime1">
              <a:rPr lang="en-US" smtClean="0"/>
              <a:t>6/30/16</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r>
              <a:rPr lang="de-DE" smtClean="0"/>
              <a:t>© EV3Lessons 2016 (Last Update: 6/30/2016)</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4FAB73BC-B049-4115-A692-8D63A059BFB8}" type="slidenum">
              <a:rPr lang="en-US" smtClean="0"/>
              <a:pPr/>
              <a:t>‹#›</a:t>
            </a:fld>
            <a:endParaRPr lang="en-US" dirty="0"/>
          </a:p>
        </p:txBody>
      </p:sp>
      <p:sp>
        <p:nvSpPr>
          <p:cNvPr id="10" name="L-Shape 9"/>
          <p:cNvSpPr/>
          <p:nvPr userDrawn="1"/>
        </p:nvSpPr>
        <p:spPr>
          <a:xfrm rot="5400000">
            <a:off x="402" y="0"/>
            <a:ext cx="1937639" cy="1938528"/>
          </a:xfrm>
          <a:prstGeom prst="corner">
            <a:avLst>
              <a:gd name="adj1" fmla="val 6607"/>
              <a:gd name="adj2" fmla="val 482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p:cNvSpPr/>
          <p:nvPr userDrawn="1"/>
        </p:nvSpPr>
        <p:spPr>
          <a:xfrm rot="16200000">
            <a:off x="7205917" y="4919916"/>
            <a:ext cx="1937639" cy="1938528"/>
          </a:xfrm>
          <a:prstGeom prst="corner">
            <a:avLst>
              <a:gd name="adj1" fmla="val 6607"/>
              <a:gd name="adj2" fmla="val 482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Shape 14"/>
          <p:cNvSpPr/>
          <p:nvPr userDrawn="1"/>
        </p:nvSpPr>
        <p:spPr>
          <a:xfrm rot="10800000">
            <a:off x="7205472" y="-444"/>
            <a:ext cx="1937639" cy="1938528"/>
          </a:xfrm>
          <a:prstGeom prst="corner">
            <a:avLst>
              <a:gd name="adj1" fmla="val 6607"/>
              <a:gd name="adj2" fmla="val 4829"/>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Shape 15"/>
          <p:cNvSpPr/>
          <p:nvPr userDrawn="1"/>
        </p:nvSpPr>
        <p:spPr>
          <a:xfrm>
            <a:off x="-43" y="4920360"/>
            <a:ext cx="1937639" cy="1938528"/>
          </a:xfrm>
          <a:prstGeom prst="corner">
            <a:avLst>
              <a:gd name="adj1" fmla="val 6607"/>
              <a:gd name="adj2" fmla="val 4829"/>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7528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cebook.com/photo.php?fbid=291570677851429&amp;set=a.121673388174493.1073741830.100009954968056&amp;type=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sa/4.0/" TargetMode="Externa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4" Type="http://schemas.openxmlformats.org/officeDocument/2006/relationships/image" Target="../media/image7.tmp"/><Relationship Id="rId5" Type="http://schemas.openxmlformats.org/officeDocument/2006/relationships/image" Target="../media/image8.tmp"/><Relationship Id="rId6" Type="http://schemas.openxmlformats.org/officeDocument/2006/relationships/image" Target="../media/image9.tmp"/><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Mindsensors</a:t>
            </a:r>
            <a:r>
              <a:rPr lang="en-US" sz="3200" dirty="0"/>
              <a:t> PSP-</a:t>
            </a:r>
            <a:r>
              <a:rPr lang="en-US" sz="3200" dirty="0" err="1"/>
              <a:t>Nx</a:t>
            </a:r>
            <a:r>
              <a:rPr lang="en-US" sz="3200" dirty="0"/>
              <a:t> Controller</a:t>
            </a:r>
            <a:br>
              <a:rPr lang="en-US" sz="3200" dirty="0"/>
            </a:br>
            <a:r>
              <a:rPr lang="en-US" sz="3200" dirty="0"/>
              <a:t>Simon Game</a:t>
            </a:r>
          </a:p>
        </p:txBody>
      </p:sp>
    </p:spTree>
    <p:extLst>
      <p:ext uri="{BB962C8B-B14F-4D97-AF65-F5344CB8AC3E}">
        <p14:creationId xmlns:p14="http://schemas.microsoft.com/office/powerpoint/2010/main" val="895417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a:t>
            </a:r>
            <a:r>
              <a:rPr lang="en-US" dirty="0" smtClean="0"/>
              <a:t>Steps: Ideas</a:t>
            </a:r>
            <a:endParaRPr lang="en-US" dirty="0"/>
          </a:p>
        </p:txBody>
      </p:sp>
      <p:sp>
        <p:nvSpPr>
          <p:cNvPr id="3" name="Content Placeholder 2"/>
          <p:cNvSpPr>
            <a:spLocks noGrp="1"/>
          </p:cNvSpPr>
          <p:nvPr>
            <p:ph idx="1"/>
          </p:nvPr>
        </p:nvSpPr>
        <p:spPr/>
        <p:txBody>
          <a:bodyPr/>
          <a:lstStyle/>
          <a:p>
            <a:endParaRPr lang="en-US" dirty="0">
              <a:hlinkClick r:id="rId2"/>
            </a:endParaRPr>
          </a:p>
          <a:p>
            <a:endParaRPr lang="en-US" dirty="0"/>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6" name="TextBox 5"/>
          <p:cNvSpPr txBox="1"/>
          <p:nvPr/>
        </p:nvSpPr>
        <p:spPr>
          <a:xfrm>
            <a:off x="733424" y="1491378"/>
            <a:ext cx="805222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Make the game more complicated by adding modes</a:t>
            </a:r>
          </a:p>
          <a:p>
            <a:pPr marL="742950" lvl="1" indent="-285750">
              <a:buFont typeface="Arial" panose="020B0604020202020204" pitchFamily="34" charset="0"/>
              <a:buChar char="•"/>
            </a:pPr>
            <a:r>
              <a:rPr lang="en-US" sz="2000" dirty="0" smtClean="0"/>
              <a:t>Simon Rewind</a:t>
            </a:r>
          </a:p>
          <a:p>
            <a:pPr marL="1200150" lvl="2" indent="-285750">
              <a:buFont typeface="Arial" panose="020B0604020202020204" pitchFamily="34" charset="0"/>
              <a:buChar char="•"/>
            </a:pPr>
            <a:r>
              <a:rPr lang="en-US" sz="2000" dirty="0" smtClean="0"/>
              <a:t>The player has to input the sequence shown in reverse order </a:t>
            </a:r>
          </a:p>
          <a:p>
            <a:pPr marL="742950" lvl="1" indent="-285750">
              <a:buFont typeface="Arial" panose="020B0604020202020204" pitchFamily="34" charset="0"/>
              <a:buChar char="•"/>
            </a:pPr>
            <a:r>
              <a:rPr lang="en-US" sz="2000" dirty="0" smtClean="0"/>
              <a:t>Simon Revenge</a:t>
            </a:r>
          </a:p>
          <a:p>
            <a:pPr marL="1200150" lvl="2" indent="-285750">
              <a:buFont typeface="Arial" panose="020B0604020202020204" pitchFamily="34" charset="0"/>
              <a:buChar char="•"/>
            </a:pPr>
            <a:r>
              <a:rPr lang="en-US" sz="2000" dirty="0" smtClean="0"/>
              <a:t>Multiplayer version where each player does one shape in the sequence  </a:t>
            </a:r>
          </a:p>
          <a:p>
            <a:pPr marL="285750" indent="-285750">
              <a:buFont typeface="Arial" panose="020B0604020202020204" pitchFamily="34" charset="0"/>
              <a:buChar char="•"/>
            </a:pPr>
            <a:r>
              <a:rPr lang="en-US" sz="2000" dirty="0" smtClean="0"/>
              <a:t>If you completed our Random Block lesson on EV3Lessons (Advanced), you discovered that the Random Block is not very random.</a:t>
            </a:r>
          </a:p>
          <a:p>
            <a:pPr marL="742950" lvl="1" indent="-285750">
              <a:buFont typeface="Arial" panose="020B0604020202020204" pitchFamily="34" charset="0"/>
              <a:buChar char="•"/>
            </a:pPr>
            <a:r>
              <a:rPr lang="en-US" sz="2000" dirty="0" smtClean="0"/>
              <a:t>Find a way to make the Simon Game you just created more random</a:t>
            </a:r>
            <a:endParaRPr lang="en-US" sz="2000" dirty="0"/>
          </a:p>
        </p:txBody>
      </p:sp>
    </p:spTree>
    <p:extLst>
      <p:ext uri="{BB962C8B-B14F-4D97-AF65-F5344CB8AC3E}">
        <p14:creationId xmlns:p14="http://schemas.microsoft.com/office/powerpoint/2010/main" val="136087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1800" dirty="0"/>
              <a:t>This tutorial was created by Sanjay Seshan and Arvind </a:t>
            </a:r>
            <a:r>
              <a:rPr lang="en-US" sz="1800" dirty="0" err="1"/>
              <a:t>Seshan</a:t>
            </a:r>
            <a:r>
              <a:rPr lang="en-US" sz="1800" dirty="0"/>
              <a:t> </a:t>
            </a:r>
          </a:p>
          <a:p>
            <a:pPr marL="342900" indent="-342900">
              <a:buFont typeface="Arial"/>
              <a:buChar char="•"/>
            </a:pPr>
            <a:r>
              <a:rPr lang="en-US" sz="1800" dirty="0"/>
              <a:t>More lessons are available at www.ev3lessons.com</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846" y="363890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728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Simon Game?</a:t>
            </a:r>
          </a:p>
        </p:txBody>
      </p:sp>
      <p:sp>
        <p:nvSpPr>
          <p:cNvPr id="3" name="Content Placeholder 2"/>
          <p:cNvSpPr>
            <a:spLocks noGrp="1"/>
          </p:cNvSpPr>
          <p:nvPr>
            <p:ph idx="1"/>
          </p:nvPr>
        </p:nvSpPr>
        <p:spPr>
          <a:xfrm>
            <a:off x="333632" y="1359243"/>
            <a:ext cx="5219024" cy="4880919"/>
          </a:xfrm>
        </p:spPr>
        <p:txBody>
          <a:bodyPr/>
          <a:lstStyle/>
          <a:p>
            <a:r>
              <a:rPr lang="en-US" dirty="0"/>
              <a:t>It is an electronic memory game</a:t>
            </a:r>
          </a:p>
          <a:p>
            <a:pPr lvl="1"/>
            <a:r>
              <a:rPr lang="en-US" dirty="0"/>
              <a:t>The game consists of four buttons that are different colors</a:t>
            </a:r>
          </a:p>
          <a:p>
            <a:pPr lvl="1"/>
            <a:r>
              <a:rPr lang="en-US" dirty="0"/>
              <a:t>Each button corresponds to a tone</a:t>
            </a:r>
          </a:p>
          <a:p>
            <a:pPr lvl="1"/>
            <a:r>
              <a:rPr lang="en-US" dirty="0"/>
              <a:t>When the game starts, the tones play and the buttons light up in a random order</a:t>
            </a:r>
          </a:p>
          <a:p>
            <a:pPr lvl="1"/>
            <a:r>
              <a:rPr lang="en-US" dirty="0"/>
              <a:t>The player has to memorize the order and press the buttons in that order</a:t>
            </a:r>
          </a:p>
          <a:p>
            <a:pPr lvl="1"/>
            <a:r>
              <a:rPr lang="en-US" dirty="0"/>
              <a:t>The length of the sequence gets longer after each level</a:t>
            </a:r>
          </a:p>
          <a:p>
            <a:pPr marL="0" lvl="1" indent="0">
              <a:buNone/>
            </a:pPr>
            <a:r>
              <a:rPr lang="en-US" dirty="0"/>
              <a:t>	 </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48909" y1="42909" x2="48909" y2="42909"/>
                        <a14:foregroundMark x1="53091" y1="41455" x2="53091" y2="41455"/>
                        <a14:foregroundMark x1="42545" y1="41455" x2="42545" y2="41455"/>
                        <a14:foregroundMark x1="36364" y1="40182" x2="36364" y2="40182"/>
                        <a14:foregroundMark x1="44182" y1="40364" x2="44182" y2="40364"/>
                        <a14:foregroundMark x1="40545" y1="40364" x2="40545" y2="40364"/>
                        <a14:foregroundMark x1="38909" y1="40364" x2="38909" y2="40364"/>
                        <a14:foregroundMark x1="38909" y1="44364" x2="38909" y2="44364"/>
                        <a14:foregroundMark x1="35273" y1="42182" x2="35273" y2="42182"/>
                        <a14:foregroundMark x1="52182" y1="41455" x2="52182" y2="41455"/>
                        <a14:foregroundMark x1="55273" y1="43455" x2="55273" y2="43455"/>
                        <a14:foregroundMark x1="58182" y1="42364" x2="58182" y2="42364"/>
                        <a14:foregroundMark x1="59455" y1="42364" x2="59455" y2="42364"/>
                        <a14:foregroundMark x1="62909" y1="41818" x2="62909" y2="41818"/>
                        <a14:foregroundMark x1="61818" y1="40727" x2="61818" y2="40727"/>
                        <a14:foregroundMark x1="65818" y1="40545" x2="65818" y2="40545"/>
                        <a14:foregroundMark x1="66545" y1="44000" x2="66545" y2="44000"/>
                        <a14:foregroundMark x1="68364" y1="44909" x2="68364" y2="44909"/>
                        <a14:foregroundMark x1="7636" y1="36000" x2="7636" y2="36000"/>
                        <a14:foregroundMark x1="10000" y1="29818" x2="10000" y2="29818"/>
                        <a14:foregroundMark x1="26909" y1="10909" x2="26909" y2="10909"/>
                      </a14:backgroundRemoval>
                    </a14:imgEffect>
                  </a14:imgLayer>
                </a14:imgProps>
              </a:ext>
              <a:ext uri="{28A0092B-C50C-407E-A947-70E740481C1C}">
                <a14:useLocalDpi xmlns:a14="http://schemas.microsoft.com/office/drawing/2010/main" val="0"/>
              </a:ext>
            </a:extLst>
          </a:blip>
          <a:stretch>
            <a:fillRect/>
          </a:stretch>
        </p:blipFill>
        <p:spPr>
          <a:xfrm>
            <a:off x="5552656" y="1863769"/>
            <a:ext cx="2749115" cy="2749115"/>
          </a:xfrm>
          <a:prstGeom prst="rect">
            <a:avLst/>
          </a:prstGeom>
        </p:spPr>
      </p:pic>
    </p:spTree>
    <p:extLst>
      <p:ext uri="{BB962C8B-B14F-4D97-AF65-F5344CB8AC3E}">
        <p14:creationId xmlns:p14="http://schemas.microsoft.com/office/powerpoint/2010/main" val="3644442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Playing Simon with the PSP-</a:t>
            </a:r>
            <a:r>
              <a:rPr lang="en-US" sz="3600" dirty="0" err="1"/>
              <a:t>Nx</a:t>
            </a:r>
            <a:r>
              <a:rPr lang="en-US" sz="3600" dirty="0"/>
              <a:t> Controller</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6" name="Content Placeholder 5"/>
          <p:cNvSpPr>
            <a:spLocks noGrp="1"/>
          </p:cNvSpPr>
          <p:nvPr>
            <p:ph idx="1"/>
          </p:nvPr>
        </p:nvSpPr>
        <p:spPr>
          <a:xfrm>
            <a:off x="333632" y="1359243"/>
            <a:ext cx="4530198" cy="4880919"/>
          </a:xfrm>
        </p:spPr>
        <p:txBody>
          <a:bodyPr>
            <a:normAutofit lnSpcReduction="10000"/>
          </a:bodyPr>
          <a:lstStyle/>
          <a:p>
            <a:r>
              <a:rPr lang="en-US" dirty="0"/>
              <a:t>The four buttons on the right side of the remote are perfect for a Simon Game</a:t>
            </a:r>
          </a:p>
          <a:p>
            <a:pPr lvl="1"/>
            <a:r>
              <a:rPr lang="en-US" dirty="0"/>
              <a:t>There are the correct number of buttons</a:t>
            </a:r>
          </a:p>
          <a:p>
            <a:pPr lvl="1"/>
            <a:r>
              <a:rPr lang="en-US" dirty="0"/>
              <a:t>There are four different colors and shapes</a:t>
            </a:r>
          </a:p>
          <a:p>
            <a:r>
              <a:rPr lang="en-US" dirty="0"/>
              <a:t>The EV3 brick can be used to display shapes</a:t>
            </a:r>
          </a:p>
          <a:p>
            <a:pPr lvl="1"/>
            <a:r>
              <a:rPr lang="en-US" dirty="0"/>
              <a:t>You can also add corresponding tones</a:t>
            </a:r>
          </a:p>
          <a:p>
            <a:r>
              <a:rPr lang="en-US" dirty="0"/>
              <a:t>The robot will then will check if the order that the player pressed on the PSP-</a:t>
            </a:r>
            <a:r>
              <a:rPr lang="en-US" dirty="0" err="1"/>
              <a:t>Nx</a:t>
            </a:r>
            <a:r>
              <a:rPr lang="en-US" dirty="0"/>
              <a:t> Controller is correct and either move on to a harder level or exit the game</a:t>
            </a:r>
          </a:p>
          <a:p>
            <a:endParaRPr lang="en-US" dirty="0"/>
          </a:p>
          <a:p>
            <a:pPr marL="0" lvl="1" indent="0">
              <a:buNone/>
            </a:pP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63078" y="1359243"/>
            <a:ext cx="3622576" cy="2655651"/>
          </a:xfrm>
          <a:prstGeom prst="rect">
            <a:avLst/>
          </a:prstGeom>
        </p:spPr>
      </p:pic>
      <p:sp>
        <p:nvSpPr>
          <p:cNvPr id="9" name="Oval 8"/>
          <p:cNvSpPr/>
          <p:nvPr/>
        </p:nvSpPr>
        <p:spPr>
          <a:xfrm>
            <a:off x="7357241" y="1285673"/>
            <a:ext cx="1428413" cy="138395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9570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Shapes Used</a:t>
            </a:r>
          </a:p>
        </p:txBody>
      </p:sp>
      <p:sp>
        <p:nvSpPr>
          <p:cNvPr id="3" name="Content Placeholder 2"/>
          <p:cNvSpPr>
            <a:spLocks noGrp="1"/>
          </p:cNvSpPr>
          <p:nvPr>
            <p:ph idx="1"/>
          </p:nvPr>
        </p:nvSpPr>
        <p:spPr>
          <a:xfrm>
            <a:off x="239884" y="1449444"/>
            <a:ext cx="3606070" cy="683566"/>
          </a:xfrm>
        </p:spPr>
        <p:txBody>
          <a:bodyPr/>
          <a:lstStyle/>
          <a:p>
            <a:pPr marL="0" indent="0" algn="ctr">
              <a:buNone/>
            </a:pPr>
            <a:r>
              <a:rPr lang="en-US" b="1" u="sng" dirty="0"/>
              <a:t>PSP-</a:t>
            </a:r>
            <a:r>
              <a:rPr lang="en-US" b="1" u="sng" dirty="0" err="1"/>
              <a:t>Nx</a:t>
            </a:r>
            <a:r>
              <a:rPr lang="en-US" b="1" u="sng" dirty="0"/>
              <a:t> Controller</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81158" y="2196775"/>
            <a:ext cx="2723522" cy="3159710"/>
          </a:xfrm>
          <a:prstGeom prst="rect">
            <a:avLst/>
          </a:prstGeom>
        </p:spPr>
      </p:pic>
      <p:sp>
        <p:nvSpPr>
          <p:cNvPr id="7" name="Content Placeholder 2"/>
          <p:cNvSpPr txBox="1">
            <a:spLocks/>
          </p:cNvSpPr>
          <p:nvPr/>
        </p:nvSpPr>
        <p:spPr>
          <a:xfrm>
            <a:off x="4765006" y="1449444"/>
            <a:ext cx="3606070" cy="683566"/>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b="1" u="sng" dirty="0"/>
              <a:t>Similar shapes on EV3 brick</a:t>
            </a:r>
          </a:p>
        </p:txBody>
      </p:sp>
      <p:pic>
        <p:nvPicPr>
          <p:cNvPr id="9" name="Picture 8"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t="2787"/>
          <a:stretch/>
        </p:blipFill>
        <p:spPr>
          <a:xfrm>
            <a:off x="7299625" y="3318096"/>
            <a:ext cx="1486029" cy="1089019"/>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458" y="2203760"/>
            <a:ext cx="1463167" cy="1074513"/>
          </a:xfrm>
          <a:prstGeom prst="rect">
            <a:avLst/>
          </a:prstGeom>
        </p:spPr>
      </p:pic>
      <p:pic>
        <p:nvPicPr>
          <p:cNvPr id="11" name="Picture 1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3291" y="3367004"/>
            <a:ext cx="1463167" cy="1074513"/>
          </a:xfrm>
          <a:prstGeom prst="rect">
            <a:avLst/>
          </a:prstGeom>
        </p:spPr>
      </p:pic>
      <p:pic>
        <p:nvPicPr>
          <p:cNvPr id="12" name="Picture 1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3596" y="4490425"/>
            <a:ext cx="1486029" cy="1074513"/>
          </a:xfrm>
          <a:prstGeom prst="rect">
            <a:avLst/>
          </a:prstGeom>
        </p:spPr>
      </p:pic>
      <p:sp>
        <p:nvSpPr>
          <p:cNvPr id="8" name="TextBox 7"/>
          <p:cNvSpPr txBox="1"/>
          <p:nvPr/>
        </p:nvSpPr>
        <p:spPr>
          <a:xfrm>
            <a:off x="681158" y="5685996"/>
            <a:ext cx="8104496" cy="646331"/>
          </a:xfrm>
          <a:prstGeom prst="rect">
            <a:avLst/>
          </a:prstGeom>
          <a:noFill/>
        </p:spPr>
        <p:txBody>
          <a:bodyPr wrap="square" rtlCol="0">
            <a:spAutoFit/>
          </a:bodyPr>
          <a:lstStyle/>
          <a:p>
            <a:r>
              <a:rPr lang="en-US" dirty="0" smtClean="0"/>
              <a:t>You can also use your own shapes (see EV3Lessons Beginner – </a:t>
            </a:r>
            <a:r>
              <a:rPr lang="en-US" smtClean="0"/>
              <a:t>Custom Images and Sounds)</a:t>
            </a:r>
            <a:endParaRPr lang="en-US"/>
          </a:p>
        </p:txBody>
      </p:sp>
    </p:spTree>
    <p:extLst>
      <p:ext uri="{BB962C8B-B14F-4D97-AF65-F5344CB8AC3E}">
        <p14:creationId xmlns:p14="http://schemas.microsoft.com/office/powerpoint/2010/main" val="3544862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Simon Program - Step 1</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7" name="Content Placeholder 2"/>
          <p:cNvSpPr txBox="1">
            <a:spLocks/>
          </p:cNvSpPr>
          <p:nvPr/>
        </p:nvSpPr>
        <p:spPr>
          <a:xfrm>
            <a:off x="333632" y="1359243"/>
            <a:ext cx="8452022" cy="4880919"/>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The program starts </a:t>
            </a:r>
            <a:r>
              <a:rPr lang="en-US" dirty="0" smtClean="0"/>
              <a:t>by creating a numeric array which will keep track of the sequence. Next, the program enters the main loop. The </a:t>
            </a:r>
            <a:r>
              <a:rPr lang="en-US" dirty="0"/>
              <a:t>current level is calculated using the loop count and is displayed to the screen. The robot waits for the player to press the Start button on the controller to begin the level. Finally, the length of the sequence is calculated using the loop count.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44" y="3744185"/>
            <a:ext cx="8660397" cy="2151651"/>
          </a:xfrm>
          <a:prstGeom prst="rect">
            <a:avLst/>
          </a:prstGeom>
        </p:spPr>
      </p:pic>
    </p:spTree>
    <p:extLst>
      <p:ext uri="{BB962C8B-B14F-4D97-AF65-F5344CB8AC3E}">
        <p14:creationId xmlns:p14="http://schemas.microsoft.com/office/powerpoint/2010/main" val="4061768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Simon Program – Step 2</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7" name="Content Placeholder 2"/>
          <p:cNvSpPr txBox="1">
            <a:spLocks/>
          </p:cNvSpPr>
          <p:nvPr/>
        </p:nvSpPr>
        <p:spPr>
          <a:xfrm>
            <a:off x="333632" y="1359243"/>
            <a:ext cx="8452022" cy="4880919"/>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The program </a:t>
            </a:r>
            <a:r>
              <a:rPr lang="en-US" dirty="0" smtClean="0"/>
              <a:t>uses a random block to randomly choose the next shape for the sequence. It is added to the array that was created in Step 1. The program then enters </a:t>
            </a:r>
            <a:r>
              <a:rPr lang="en-US" dirty="0"/>
              <a:t>a second loop that is inside the main loop. This part of the </a:t>
            </a:r>
            <a:r>
              <a:rPr lang="en-US" dirty="0" smtClean="0"/>
              <a:t>program reads the array and displays the correct shapes in the correct order on </a:t>
            </a:r>
            <a:r>
              <a:rPr lang="en-US" dirty="0"/>
              <a:t>the screen. It also plays </a:t>
            </a:r>
            <a:r>
              <a:rPr lang="en-US" dirty="0" smtClean="0"/>
              <a:t>the correct tone. The </a:t>
            </a:r>
            <a:r>
              <a:rPr lang="en-US" dirty="0"/>
              <a:t>length of the sequence, calculated in </a:t>
            </a:r>
            <a:r>
              <a:rPr lang="en-US" dirty="0" smtClean="0"/>
              <a:t>Step </a:t>
            </a:r>
            <a:r>
              <a:rPr lang="en-US" dirty="0"/>
              <a:t>1, goes into the input of the </a:t>
            </a:r>
            <a:r>
              <a:rPr lang="en-US" dirty="0" smtClean="0"/>
              <a:t>loop to read the array the correct number of times.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33" y="4256025"/>
            <a:ext cx="8359819" cy="1639811"/>
          </a:xfrm>
          <a:prstGeom prst="rect">
            <a:avLst/>
          </a:prstGeom>
        </p:spPr>
      </p:pic>
    </p:spTree>
    <p:extLst>
      <p:ext uri="{BB962C8B-B14F-4D97-AF65-F5344CB8AC3E}">
        <p14:creationId xmlns:p14="http://schemas.microsoft.com/office/powerpoint/2010/main" val="161177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Simon Program – Step 3</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7" name="Content Placeholder 2"/>
          <p:cNvSpPr txBox="1">
            <a:spLocks/>
          </p:cNvSpPr>
          <p:nvPr/>
        </p:nvSpPr>
        <p:spPr>
          <a:xfrm>
            <a:off x="333632" y="1359243"/>
            <a:ext cx="8452022" cy="4880919"/>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The program enters an additional loop that is inside the main loop. This part of the program uses a </a:t>
            </a:r>
            <a:r>
              <a:rPr lang="en-US" dirty="0" smtClean="0"/>
              <a:t>My </a:t>
            </a:r>
            <a:r>
              <a:rPr lang="en-US" dirty="0"/>
              <a:t>B</a:t>
            </a:r>
            <a:r>
              <a:rPr lang="en-US" dirty="0" smtClean="0"/>
              <a:t>lock </a:t>
            </a:r>
            <a:r>
              <a:rPr lang="en-US" dirty="0"/>
              <a:t>that waits until any of the four </a:t>
            </a:r>
            <a:r>
              <a:rPr lang="en-US" dirty="0" smtClean="0"/>
              <a:t>buttons </a:t>
            </a:r>
            <a:r>
              <a:rPr lang="en-US" dirty="0"/>
              <a:t>are </a:t>
            </a:r>
            <a:r>
              <a:rPr lang="en-US" dirty="0" smtClean="0"/>
              <a:t>pressed. The </a:t>
            </a:r>
            <a:r>
              <a:rPr lang="en-US" dirty="0"/>
              <a:t>My Block outputs the button bits which gives a different number depending on which button is pressed. As each button is </a:t>
            </a:r>
            <a:r>
              <a:rPr lang="en-US" dirty="0" smtClean="0"/>
              <a:t>pressed, </a:t>
            </a:r>
            <a:r>
              <a:rPr lang="en-US" dirty="0"/>
              <a:t>a corresponding tone is </a:t>
            </a:r>
            <a:r>
              <a:rPr lang="en-US" dirty="0" smtClean="0"/>
              <a:t>played. These </a:t>
            </a:r>
            <a:r>
              <a:rPr lang="en-US" dirty="0"/>
              <a:t>button bits are then converted </a:t>
            </a:r>
            <a:r>
              <a:rPr lang="en-US" dirty="0" smtClean="0"/>
              <a:t>into </a:t>
            </a:r>
            <a:r>
              <a:rPr lang="en-US" dirty="0"/>
              <a:t>a number 1 through 4 so that they can be compared with the array </a:t>
            </a:r>
            <a:r>
              <a:rPr lang="en-US" dirty="0" smtClean="0"/>
              <a:t>values. A </a:t>
            </a:r>
            <a:r>
              <a:rPr lang="en-US" dirty="0"/>
              <a:t>compare block is used to decide whether the player won or not. The length of the sequence, calculated in </a:t>
            </a:r>
            <a:r>
              <a:rPr lang="en-US" dirty="0" smtClean="0"/>
              <a:t>Step </a:t>
            </a:r>
            <a:r>
              <a:rPr lang="en-US" dirty="0"/>
              <a:t>1, goes into the input of the </a:t>
            </a:r>
            <a:r>
              <a:rPr lang="en-US" dirty="0" smtClean="0"/>
              <a:t>loop so that the robot reads the correct sequence length.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63" y="4233875"/>
            <a:ext cx="8301560" cy="1907539"/>
          </a:xfrm>
          <a:prstGeom prst="rect">
            <a:avLst/>
          </a:prstGeom>
        </p:spPr>
      </p:pic>
    </p:spTree>
    <p:extLst>
      <p:ext uri="{BB962C8B-B14F-4D97-AF65-F5344CB8AC3E}">
        <p14:creationId xmlns:p14="http://schemas.microsoft.com/office/powerpoint/2010/main" val="955911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Simon Program – Step 4</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
        <p:nvSpPr>
          <p:cNvPr id="8" name="Content Placeholder 2"/>
          <p:cNvSpPr txBox="1">
            <a:spLocks/>
          </p:cNvSpPr>
          <p:nvPr/>
        </p:nvSpPr>
        <p:spPr>
          <a:xfrm>
            <a:off x="333632" y="1359243"/>
            <a:ext cx="8452022" cy="4880919"/>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This part of the program uses the data of if the player won, that was calculated in Part 3, to either play a fanfare sound and return to the beginning of the </a:t>
            </a:r>
            <a:r>
              <a:rPr lang="en-US" dirty="0" smtClean="0"/>
              <a:t>loop, </a:t>
            </a:r>
            <a:r>
              <a:rPr lang="en-US" dirty="0"/>
              <a:t>or end the game.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85384" y="3219026"/>
            <a:ext cx="4948518" cy="3021136"/>
          </a:xfrm>
          <a:prstGeom prst="rect">
            <a:avLst/>
          </a:prstGeom>
        </p:spPr>
      </p:pic>
    </p:spTree>
    <p:extLst>
      <p:ext uri="{BB962C8B-B14F-4D97-AF65-F5344CB8AC3E}">
        <p14:creationId xmlns:p14="http://schemas.microsoft.com/office/powerpoint/2010/main" val="192438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You Get the Code?</a:t>
            </a:r>
            <a:endParaRPr lang="en-US" dirty="0"/>
          </a:p>
        </p:txBody>
      </p:sp>
      <p:sp>
        <p:nvSpPr>
          <p:cNvPr id="3" name="Content Placeholder 2"/>
          <p:cNvSpPr>
            <a:spLocks noGrp="1"/>
          </p:cNvSpPr>
          <p:nvPr>
            <p:ph idx="1"/>
          </p:nvPr>
        </p:nvSpPr>
        <p:spPr/>
        <p:txBody>
          <a:bodyPr/>
          <a:lstStyle/>
          <a:p>
            <a:r>
              <a:rPr lang="en-US" dirty="0" smtClean="0"/>
              <a:t>If you would like to try out the code, there </a:t>
            </a:r>
            <a:r>
              <a:rPr lang="en-US" dirty="0"/>
              <a:t>is a link </a:t>
            </a:r>
            <a:r>
              <a:rPr lang="en-US" dirty="0" smtClean="0"/>
              <a:t>on </a:t>
            </a:r>
            <a:r>
              <a:rPr lang="en-US" dirty="0"/>
              <a:t>ev3lessons.com so you too can play our game. </a:t>
            </a:r>
          </a:p>
          <a:p>
            <a:pPr lvl="1"/>
            <a:r>
              <a:rPr lang="en-US" dirty="0"/>
              <a:t>The code provided has </a:t>
            </a:r>
            <a:r>
              <a:rPr lang="en-US" dirty="0" smtClean="0"/>
              <a:t>Steps </a:t>
            </a:r>
            <a:r>
              <a:rPr lang="en-US" dirty="0"/>
              <a:t>2 and 3 as My </a:t>
            </a:r>
            <a:r>
              <a:rPr lang="en-US" dirty="0" smtClean="0"/>
              <a:t>Blocks</a:t>
            </a:r>
          </a:p>
        </p:txBody>
      </p:sp>
      <p:sp>
        <p:nvSpPr>
          <p:cNvPr id="4" name="Footer Placeholder 3"/>
          <p:cNvSpPr>
            <a:spLocks noGrp="1"/>
          </p:cNvSpPr>
          <p:nvPr>
            <p:ph type="ftr" sz="quarter" idx="11"/>
          </p:nvPr>
        </p:nvSpPr>
        <p:spPr/>
        <p:txBody>
          <a:bodyPr/>
          <a:lstStyle/>
          <a:p>
            <a:r>
              <a:rPr lang="de-DE" smtClean="0"/>
              <a:t>© EV3Lessons 2016 (Last Update: 6/30/2016)</a:t>
            </a:r>
            <a:endParaRPr lang="en-US" dirty="0"/>
          </a:p>
        </p:txBody>
      </p:sp>
    </p:spTree>
    <p:extLst>
      <p:ext uri="{BB962C8B-B14F-4D97-AF65-F5344CB8AC3E}">
        <p14:creationId xmlns:p14="http://schemas.microsoft.com/office/powerpoint/2010/main" val="7814237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3244</TotalTime>
  <Words>768</Words>
  <Application>Microsoft Macintosh PowerPoint</Application>
  <PresentationFormat>On-screen Show (4:3)</PresentationFormat>
  <Paragraphs>55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Helvetica Neue</vt:lpstr>
      <vt:lpstr>Arial</vt:lpstr>
      <vt:lpstr>Crop</vt:lpstr>
      <vt:lpstr>Mindsensors PSP-Nx Controller Simon Game</vt:lpstr>
      <vt:lpstr>What is the Simon Game?</vt:lpstr>
      <vt:lpstr>Playing Simon with the PSP-Nx Controller</vt:lpstr>
      <vt:lpstr>Shapes Used</vt:lpstr>
      <vt:lpstr>Simon Program - Step 1</vt:lpstr>
      <vt:lpstr>Simon Program – Step 2</vt:lpstr>
      <vt:lpstr>Simon Program – Step 3</vt:lpstr>
      <vt:lpstr>Simon Program – Step 4</vt:lpstr>
      <vt:lpstr>Where Can You Get the Code?</vt:lpstr>
      <vt:lpstr>Next Steps: Ideas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Srinivasan Seshan</cp:lastModifiedBy>
  <cp:revision>245</cp:revision>
  <cp:lastPrinted>2016-06-30T13:23:34Z</cp:lastPrinted>
  <dcterms:created xsi:type="dcterms:W3CDTF">2016-01-20T18:24:43Z</dcterms:created>
  <dcterms:modified xsi:type="dcterms:W3CDTF">2016-06-30T16:01:38Z</dcterms:modified>
</cp:coreProperties>
</file>