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7"/>
  </p:notesMasterIdLst>
  <p:sldIdLst>
    <p:sldId id="259" r:id="rId2"/>
    <p:sldId id="260" r:id="rId3"/>
    <p:sldId id="262" r:id="rId4"/>
    <p:sldId id="263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>
        <p:scale>
          <a:sx n="87" d="100"/>
          <a:sy n="87" d="100"/>
        </p:scale>
        <p:origin x="226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EC2069-FFB4-504A-B10B-D41E113B20D5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Bonus </a:t>
            </a:r>
          </a:p>
          <a:p>
            <a:pPr algn="ctr"/>
            <a:r>
              <a:rPr lang="en-US" sz="3200" dirty="0" smtClean="0"/>
              <a:t>EV3</a:t>
            </a:r>
            <a:r>
              <a:rPr lang="en-US" sz="3200" baseline="0" dirty="0" smtClean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FA89-C7C0-1C42-AD2C-F6F558D2FC05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7163-2285-8843-8AB2-B36C4FE6ACC6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79-89E0-CA4C-8DB0-63B1AC0C9BCB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B48D8-8371-E84B-8862-276E151153A7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AC40-8EEB-6547-B4FB-900F418182AD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F6AE-D3CF-7F47-824C-8D224536597D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3E-9501-C54F-BB75-1DA66016D720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B9F8-8D3F-D149-80F0-2A1C1E766A8E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B019C7-5089-E749-A037-342DBE4329CF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89EF6-F7CF-D54D-B3D9-D6846B6B24E9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AE21056-2C88-094C-B6AB-6B3A0664A4E6}" type="datetime1">
              <a:rPr lang="en-US" smtClean="0"/>
              <a:t>7/4/16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Third </a:t>
            </a:r>
            <a:r>
              <a:rPr lang="en-US" dirty="0"/>
              <a:t>P</a:t>
            </a:r>
            <a:r>
              <a:rPr lang="en-US" dirty="0" smtClean="0"/>
              <a:t>arty </a:t>
            </a:r>
            <a:r>
              <a:rPr lang="en-US" dirty="0" smtClean="0"/>
              <a:t>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Third Party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 Party Blocks are non-LEGO blocks to control non-LEGO sensors and other electrical elements such as the </a:t>
            </a:r>
            <a:r>
              <a:rPr lang="en-US" dirty="0" err="1" smtClean="0"/>
              <a:t>PixyCam</a:t>
            </a:r>
            <a:r>
              <a:rPr lang="en-US" dirty="0" smtClean="0"/>
              <a:t> and the </a:t>
            </a:r>
            <a:r>
              <a:rPr lang="en-US" dirty="0"/>
              <a:t>PSP-</a:t>
            </a:r>
            <a:r>
              <a:rPr lang="en-US" dirty="0" err="1"/>
              <a:t>Nx</a:t>
            </a:r>
            <a:r>
              <a:rPr lang="en-US" dirty="0"/>
              <a:t> Combo with Wireless </a:t>
            </a:r>
            <a:r>
              <a:rPr lang="en-US" dirty="0" smtClean="0"/>
              <a:t>Controller</a:t>
            </a:r>
          </a:p>
          <a:p>
            <a:r>
              <a:rPr lang="en-US" dirty="0"/>
              <a:t>This will allow you to use the </a:t>
            </a:r>
            <a:r>
              <a:rPr lang="en-US" dirty="0" smtClean="0"/>
              <a:t>new sensor in </a:t>
            </a:r>
            <a:r>
              <a:rPr lang="en-US" dirty="0"/>
              <a:t>wait blocks, switches, loops, and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These blocks are found on the individual manufacturers’ site (e.g. </a:t>
            </a:r>
            <a:r>
              <a:rPr lang="en-US" dirty="0" err="1" smtClean="0"/>
              <a:t>Mindsensors</a:t>
            </a:r>
            <a:r>
              <a:rPr lang="en-US" dirty="0" smtClean="0"/>
              <a:t>, Dexter Industries, etc.)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2928" y="5114317"/>
            <a:ext cx="1238650" cy="1232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2416" y="5014452"/>
            <a:ext cx="1460488" cy="146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01" y="4030569"/>
            <a:ext cx="3731342" cy="930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485" y="4069774"/>
            <a:ext cx="2597872" cy="8313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Download Block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3656510"/>
          </a:xfrm>
        </p:spPr>
        <p:txBody>
          <a:bodyPr>
            <a:normAutofit/>
          </a:bodyPr>
          <a:lstStyle/>
          <a:p>
            <a:pPr>
              <a:buFont typeface="+mj-lt"/>
              <a:buAutoNum type="alphaLcPeriod"/>
            </a:pPr>
            <a:r>
              <a:rPr lang="en-US" sz="1600" dirty="0" smtClean="0">
                <a:sym typeface="Wingdings"/>
              </a:rPr>
              <a:t>Download the necessary block online from the correct location </a:t>
            </a:r>
            <a:r>
              <a:rPr lang="en-US" sz="1600" dirty="0" smtClean="0">
                <a:sym typeface="Wingdings"/>
              </a:rPr>
              <a:t>– usually from the Manufacturer </a:t>
            </a:r>
            <a:r>
              <a:rPr lang="en-US" sz="1600" dirty="0" smtClean="0">
                <a:sym typeface="Wingdings"/>
              </a:rPr>
              <a:t>of the third party </a:t>
            </a:r>
            <a:r>
              <a:rPr lang="en-US" sz="1600" dirty="0" smtClean="0">
                <a:sym typeface="Wingdings"/>
              </a:rPr>
              <a:t>sensor</a:t>
            </a:r>
            <a:endParaRPr lang="en-US" sz="1600" dirty="0" smtClean="0">
              <a:sym typeface="Wingdings"/>
            </a:endParaRPr>
          </a:p>
          <a:p>
            <a:pPr>
              <a:buFont typeface="+mj-lt"/>
              <a:buAutoNum type="alphaLcPeriod"/>
            </a:pPr>
            <a:r>
              <a:rPr lang="en-US" sz="1600" dirty="0" smtClean="0">
                <a:sym typeface="Wingdings"/>
              </a:rPr>
              <a:t>Sometimes the file will be zipped. You will need to unzip the file before proceeding</a:t>
            </a:r>
          </a:p>
          <a:p>
            <a:pPr>
              <a:buFont typeface="+mj-lt"/>
              <a:buAutoNum type="alphaLcPeriod"/>
            </a:pPr>
            <a:endParaRPr lang="en-US" sz="1600" dirty="0" smtClean="0">
              <a:sym typeface="Wingding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71" y="2816796"/>
            <a:ext cx="7993626" cy="326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2566221" y="3421624"/>
            <a:ext cx="752168" cy="70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3631" y="5722374"/>
            <a:ext cx="1660188" cy="431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41460" y="2816796"/>
            <a:ext cx="36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Mindsensors.com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Import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359243"/>
            <a:ext cx="3648433" cy="4880919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Open your EV3 software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Go to Tools </a:t>
            </a:r>
            <a:r>
              <a:rPr lang="en-US" dirty="0" smtClean="0">
                <a:sym typeface="Wingdings"/>
              </a:rPr>
              <a:t> Block Import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Browse through your files and find the file you downloaded in Step 1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Select the block and click Import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You will have to restart your software before using the block</a:t>
            </a:r>
          </a:p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043" y="1124465"/>
            <a:ext cx="4298814" cy="2324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582" y="3642852"/>
            <a:ext cx="3369736" cy="28105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3846" y="363890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417</TotalTime>
  <Words>183</Words>
  <Application>Microsoft Macintosh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Franklin Gothic Book</vt:lpstr>
      <vt:lpstr>Helvetica Neue</vt:lpstr>
      <vt:lpstr>Wingdings</vt:lpstr>
      <vt:lpstr>Arial</vt:lpstr>
      <vt:lpstr>Crop</vt:lpstr>
      <vt:lpstr>Adding Third Party Blocks</vt:lpstr>
      <vt:lpstr>Adding Third Party Blocks</vt:lpstr>
      <vt:lpstr>Step 1: Download Block </vt:lpstr>
      <vt:lpstr>Step 2: Import Block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Srinivasan Seshan</cp:lastModifiedBy>
  <cp:revision>63</cp:revision>
  <cp:lastPrinted>2016-01-20T22:55:27Z</cp:lastPrinted>
  <dcterms:created xsi:type="dcterms:W3CDTF">2016-01-20T18:24:43Z</dcterms:created>
  <dcterms:modified xsi:type="dcterms:W3CDTF">2016-07-04T19:59:14Z</dcterms:modified>
</cp:coreProperties>
</file>