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</p:sldMasterIdLst>
  <p:notesMasterIdLst>
    <p:notesMasterId r:id="rId19"/>
  </p:notesMasterIdLst>
  <p:handoutMasterIdLst>
    <p:handoutMasterId r:id="rId20"/>
  </p:handoutMasterIdLst>
  <p:sldIdLst>
    <p:sldId id="289" r:id="rId7"/>
    <p:sldId id="290" r:id="rId8"/>
    <p:sldId id="276" r:id="rId9"/>
    <p:sldId id="279" r:id="rId10"/>
    <p:sldId id="292" r:id="rId11"/>
    <p:sldId id="293" r:id="rId12"/>
    <p:sldId id="294" r:id="rId13"/>
    <p:sldId id="295" r:id="rId14"/>
    <p:sldId id="296" r:id="rId15"/>
    <p:sldId id="297" r:id="rId16"/>
    <p:sldId id="291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69" autoAdjust="0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049D-260D-7341-ACBB-7F6E88B670AF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B13C-50E9-E247-B6CA-7FFE79A5F656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301C-C036-B244-8BEA-8C69B4259916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6815-494D-AC43-9B33-2F9570967BF1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B86E-CFB1-CA4E-9DF9-B0CEC6E07421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3A98-E1B0-3440-912D-EBE5F791588D}" type="datetime1">
              <a:rPr lang="en-US" smtClean="0"/>
              <a:t>7/13/16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A2E9-D72B-AD48-AF1F-52A08EBA4303}" type="datetime1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479-4DE8-6441-8AD0-9A685ACF12B8}" type="datetime1">
              <a:rPr lang="en-US" smtClean="0"/>
              <a:t>7/13/16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241-F89D-A94C-9EDF-69E3F40ABE0B}" type="datetime1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5F3B-56FA-F546-A574-CF6D118384F4}" type="datetime1">
              <a:rPr lang="en-US" smtClean="0"/>
              <a:t>7/13/16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96E9-40E7-7B40-BAB3-173E3286BBA4}" type="datetime1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34FA-BB7E-FA4B-8587-3422606245F1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9019-D865-2D41-8B16-2696D9E9FF36}" type="datetime1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18C-F8F8-2041-85CC-55BAE734FAC4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100-C690-2548-A59E-01C6F77806AD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CE0B-6ABC-9D4A-9944-BE4084483D31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8BD0-9C32-4C4B-B66B-306A9F13CF20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913E-2851-A740-B3FD-F42F7400D340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8FCE-A927-3844-9E3B-6083AB9AF783}" type="datetime1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6342-05E0-2B4D-B337-0AEB5C7EAB24}" type="datetime1">
              <a:rPr lang="en-US" smtClean="0"/>
              <a:t>7/13/16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DE53-9418-984B-93FC-8DAE115B31D6}" type="datetime1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4570-A037-2046-98C9-DB89177DA9ED}" type="datetime1">
              <a:rPr lang="en-US" smtClean="0"/>
              <a:t>7/13/16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90C8-B0EE-A244-98D0-35D20CF27A35}" type="datetime1">
              <a:rPr lang="en-US" smtClean="0"/>
              <a:t>7/13/16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A431-089C-8B4C-A74D-9FDFCF7A4A50}" type="datetime1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F11B-1739-D449-BD5E-3D05E6951917}" type="datetime1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ABB1-8177-344A-9D50-C38771FF47C7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8BC6-E711-6D40-AB8F-60352FB91331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6815-494D-AC43-9B33-2F9570967BF1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B86E-CFB1-CA4E-9DF9-B0CEC6E07421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3A98-E1B0-3440-912D-EBE5F791588D}" type="datetime1">
              <a:rPr lang="en-US" smtClean="0"/>
              <a:t>7/13/16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A2E9-D72B-AD48-AF1F-52A08EBA4303}" type="datetime1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479-4DE8-6441-8AD0-9A685ACF12B8}" type="datetime1">
              <a:rPr lang="en-US" smtClean="0"/>
              <a:t>7/13/16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241-F89D-A94C-9EDF-69E3F40ABE0B}" type="datetime1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7A00-D458-E548-BA55-8E7DD7AEB72C}" type="datetime1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5F3B-56FA-F546-A574-CF6D118384F4}" type="datetime1">
              <a:rPr lang="en-US" smtClean="0"/>
              <a:t>7/13/16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96E9-40E7-7B40-BAB3-173E3286BBA4}" type="datetime1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9019-D865-2D41-8B16-2696D9E9FF36}" type="datetime1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18C-F8F8-2041-85CC-55BAE734FAC4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100-C690-2548-A59E-01C6F77806AD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6815-494D-AC43-9B33-2F9570967BF1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B86E-CFB1-CA4E-9DF9-B0CEC6E07421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3A98-E1B0-3440-912D-EBE5F791588D}" type="datetime1">
              <a:rPr lang="en-US" smtClean="0"/>
              <a:t>7/13/16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A2E9-D72B-AD48-AF1F-52A08EBA4303}" type="datetime1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479-4DE8-6441-8AD0-9A685ACF12B8}" type="datetime1">
              <a:rPr lang="en-US" smtClean="0"/>
              <a:t>7/13/16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6C54-E6E7-A646-88ED-0E29FF59BEF7}" type="datetime1">
              <a:rPr lang="en-US" smtClean="0"/>
              <a:t>7/13/16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241-F89D-A94C-9EDF-69E3F40ABE0B}" type="datetime1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5F3B-56FA-F546-A574-CF6D118384F4}" type="datetime1">
              <a:rPr lang="en-US" smtClean="0"/>
              <a:t>7/13/16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96E9-40E7-7B40-BAB3-173E3286BBA4}" type="datetime1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9019-D865-2D41-8B16-2696D9E9FF36}" type="datetime1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18C-F8F8-2041-85CC-55BAE734FAC4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100-C690-2548-A59E-01C6F77806AD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CE0B-6ABC-9D4A-9944-BE4084483D31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8BD0-9C32-4C4B-B66B-306A9F13CF20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913E-2851-A740-B3FD-F42F7400D340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8FCE-A927-3844-9E3B-6083AB9AF783}" type="datetime1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632D-9F04-504B-9AAB-DF12FBEEFF0F}" type="datetime1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6342-05E0-2B4D-B337-0AEB5C7EAB24}" type="datetime1">
              <a:rPr lang="en-US" smtClean="0"/>
              <a:t>7/13/16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DE53-9418-984B-93FC-8DAE115B31D6}" type="datetime1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4570-A037-2046-98C9-DB89177DA9ED}" type="datetime1">
              <a:rPr lang="en-US" smtClean="0"/>
              <a:t>7/13/16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A431-089C-8B4C-A74D-9FDFCF7A4A50}" type="datetime1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F11B-1739-D449-BD5E-3D05E6951917}" type="datetime1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ABB1-8177-344A-9D50-C38771FF47C7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8BC6-E711-6D40-AB8F-60352FB91331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330-94DB-DB4A-AE39-2D4C6E03B34B}" type="datetime1">
              <a:rPr lang="en-US" smtClean="0"/>
              <a:t>7/13/16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32C1-C631-FC47-BD14-B0D0AE380CAE}" type="datetime1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2A17-01AF-B84B-A814-B012C11277F9}" type="datetime1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3D44B9E-AC04-6549-B7EE-7B0A41CF751B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92EBBD4-7984-D84D-B013-2DE21F9AA31A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B5F9-1EB9-5146-A0A2-D543FBB3141E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3D44B9E-AC04-6549-B7EE-7B0A41CF751B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92EBBD4-7984-D84D-B013-2DE21F9AA31A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B5F9-1EB9-5146-A0A2-D543FBB3141E}" type="datetime1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Attachments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Robot DESIGN Lesson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Reaching </a:t>
            </a:r>
            <a:r>
              <a:rPr lang="en-US" dirty="0" smtClean="0"/>
              <a:t>out DELETE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931" y="1821815"/>
            <a:ext cx="6581783" cy="43735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1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track of your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8936"/>
            <a:ext cx="4352795" cy="4477228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 all ideas will work. Some will get abandoned.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 all ideas will work the first time. Some will go through dozens of changes before the day of your competition.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Keep a record of these ideas and trials in an Engineering Journal.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670" y="1648935"/>
            <a:ext cx="3324713" cy="4189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839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tutorial was created by Sanjay </a:t>
            </a:r>
            <a:r>
              <a:rPr lang="en-US" dirty="0" err="1" smtClean="0"/>
              <a:t>Seshan</a:t>
            </a:r>
            <a:r>
              <a:rPr lang="en-US" dirty="0" smtClean="0"/>
              <a:t> and Arvind </a:t>
            </a:r>
            <a:r>
              <a:rPr lang="en-US" dirty="0" err="1" smtClean="0"/>
              <a:t>Seshan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 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attachment?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166986" cy="43735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 mechanism you build that can assist your robot in accomplishing a task(e.g. pick up an object, drop off an object)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mechanism is “attached” to the base robot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For a competition robot, the goal is to design attachments that work consistently every time you run the robot and also take up the least amount of time and 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3" t="29954" r="25501" b="32420"/>
          <a:stretch/>
        </p:blipFill>
        <p:spPr>
          <a:xfrm>
            <a:off x="5833556" y="2566611"/>
            <a:ext cx="2869118" cy="197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5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VS. MOTORIZED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199" y="1201454"/>
            <a:ext cx="5154461" cy="49237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Passive vs. Motorized</a:t>
            </a:r>
          </a:p>
          <a:p>
            <a:pPr lvl="1"/>
            <a:r>
              <a:rPr lang="en-US" dirty="0" smtClean="0"/>
              <a:t>Passive attachments do not require any motor power</a:t>
            </a:r>
          </a:p>
          <a:p>
            <a:pPr lvl="1"/>
            <a:r>
              <a:rPr lang="en-US" dirty="0" smtClean="0"/>
              <a:t>Motorized attachments require a connection to a motor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Power sources in MINDSTORMS</a:t>
            </a:r>
          </a:p>
          <a:p>
            <a:pPr lvl="1"/>
            <a:r>
              <a:rPr lang="en-US" dirty="0"/>
              <a:t>Motors – can </a:t>
            </a:r>
            <a:r>
              <a:rPr lang="en-US" dirty="0" smtClean="0"/>
              <a:t>be control by </a:t>
            </a:r>
            <a:r>
              <a:rPr lang="en-US" dirty="0"/>
              <a:t>software and reusable across many missions, but physically </a:t>
            </a:r>
            <a:r>
              <a:rPr lang="en-US" dirty="0" smtClean="0"/>
              <a:t>large</a:t>
            </a:r>
          </a:p>
          <a:p>
            <a:pPr lvl="1"/>
            <a:r>
              <a:rPr lang="en-US" dirty="0" smtClean="0"/>
              <a:t>Pneumatics – relatively powerful, but need to pump up in advance and be careful regarding pressure and leaks</a:t>
            </a:r>
          </a:p>
          <a:p>
            <a:pPr lvl="1"/>
            <a:r>
              <a:rPr lang="en-US" dirty="0" smtClean="0"/>
              <a:t>Rubber bands – compact and easy to use but can get lost/wear out over time</a:t>
            </a:r>
          </a:p>
          <a:p>
            <a:pPr lvl="1"/>
            <a:r>
              <a:rPr lang="en-US" b="0" dirty="0" smtClean="0"/>
              <a:t>Gravity – make things </a:t>
            </a:r>
            <a:r>
              <a:rPr lang="en-US" b="0" dirty="0"/>
              <a:t>fall using gravity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4409" r="22975"/>
          <a:stretch/>
        </p:blipFill>
        <p:spPr>
          <a:xfrm>
            <a:off x="6000321" y="2206177"/>
            <a:ext cx="2702353" cy="273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Tips FOR </a:t>
            </a:r>
            <a:r>
              <a:rPr lang="en-US" dirty="0" smtClean="0"/>
              <a:t>ATTACHMENTS</a:t>
            </a:r>
            <a:br>
              <a:rPr lang="en-US" dirty="0" smtClean="0"/>
            </a:br>
            <a:r>
              <a:rPr lang="en-US" dirty="0" smtClean="0"/>
              <a:t>DELETE 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02707"/>
            <a:ext cx="8245474" cy="507374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Tip #1: </a:t>
            </a:r>
            <a:r>
              <a:rPr lang="en-US" dirty="0" smtClean="0"/>
              <a:t>Reduce errors/time wasted by avoiding adding/removing attachments. Design attachments that can stay on for entire time.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Tip #2: </a:t>
            </a:r>
            <a:r>
              <a:rPr lang="en-US" dirty="0" smtClean="0"/>
              <a:t>Removing attachments may be easier, less error-prone than adding them.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Tip #3: </a:t>
            </a:r>
            <a:r>
              <a:rPr lang="en-US" dirty="0" smtClean="0"/>
              <a:t>Reduce space and complexity of attachments by building attachments that can work for multiple missions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Tip #4: </a:t>
            </a:r>
            <a:r>
              <a:rPr lang="en-US" dirty="0" smtClean="0"/>
              <a:t>Reduce time by making all attachments connect to the robot in a similar way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Tip #5: </a:t>
            </a:r>
            <a:r>
              <a:rPr lang="en-US" dirty="0" smtClean="0"/>
              <a:t>Reduce time by making attachments that connect easily (e.g. adding and removing pins and attaching directly to a motor take time and effort)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Tip #6: </a:t>
            </a:r>
            <a:r>
              <a:rPr lang="en-US" dirty="0"/>
              <a:t>Use gears to deliver power to where you need it on the robot and in the direction that you need </a:t>
            </a:r>
            <a:r>
              <a:rPr lang="en-US" dirty="0" smtClean="0"/>
              <a:t>it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Tip #7: </a:t>
            </a:r>
            <a:r>
              <a:rPr lang="en-US" dirty="0" smtClean="0"/>
              <a:t>Attachments </a:t>
            </a:r>
            <a:r>
              <a:rPr lang="en-US" dirty="0"/>
              <a:t>need to repeat their task reliably. </a:t>
            </a:r>
            <a:r>
              <a:rPr lang="en-US" dirty="0" smtClean="0"/>
              <a:t>Setup should be easy and consistent for a run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Tip #8: </a:t>
            </a:r>
            <a:r>
              <a:rPr lang="en-US" dirty="0" smtClean="0"/>
              <a:t>Leave </a:t>
            </a:r>
            <a:r>
              <a:rPr lang="en-US" dirty="0"/>
              <a:t>room for error. If your robot is slightly off, will your attachment still work?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Tip #9: </a:t>
            </a:r>
            <a:r>
              <a:rPr lang="en-US" dirty="0" smtClean="0"/>
              <a:t>Size matters! Consider the added weight and size and its impact on your robot’s movement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Tip #10: </a:t>
            </a:r>
            <a:r>
              <a:rPr lang="en-US" dirty="0" smtClean="0"/>
              <a:t>Think outside the box. Do you really need a motor for a mission? Try coming up with a passive design (e.g. rubber bands or pneumatics)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93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On and Off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4" t="2315" r="21574"/>
          <a:stretch/>
        </p:blipFill>
        <p:spPr>
          <a:xfrm>
            <a:off x="5551344" y="1524318"/>
            <a:ext cx="2906039" cy="427231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8827" y="1524318"/>
            <a:ext cx="34571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Create attachments that go on and off the robot easily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In the image on the right, the attachments connect to the robot only using the three axels you see protruding off the top beam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789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Attachments that can do multiple tasks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1903956"/>
            <a:ext cx="4198623" cy="278996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1903956"/>
            <a:ext cx="34905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Instead of having to switch attachments, the same attachments can perform multiple tasks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 the image on the left, the attachment hangs hoops and pushes a lever at the same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9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Gravity – it’s free and easy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8" r="19709"/>
          <a:stretch/>
        </p:blipFill>
        <p:spPr>
          <a:xfrm>
            <a:off x="4693920" y="1911556"/>
            <a:ext cx="3763463" cy="395184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1869440"/>
            <a:ext cx="3490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Gravity can be your friend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 the image on the right, the arm drops when the robot moves due to gravity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6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MOTOR, NO PROBLEM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8" t="19399" r="35899"/>
          <a:stretch/>
        </p:blipFill>
        <p:spPr>
          <a:xfrm>
            <a:off x="5673543" y="1272731"/>
            <a:ext cx="2126883" cy="234422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8" y="1272731"/>
            <a:ext cx="45212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You don’t always have to use a motor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You can use numerous passive mechanisms from </a:t>
            </a:r>
            <a:r>
              <a:rPr lang="en-US" sz="2400" dirty="0" smtClean="0"/>
              <a:t>carabineers </a:t>
            </a:r>
            <a:r>
              <a:rPr lang="en-US" sz="2400" dirty="0" smtClean="0"/>
              <a:t>to one-way gates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0" t="40548" r="28266" b="25662"/>
          <a:stretch/>
        </p:blipFill>
        <p:spPr>
          <a:xfrm>
            <a:off x="5320385" y="4037234"/>
            <a:ext cx="2833197" cy="18455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3" t="29954" r="25501" b="32420"/>
          <a:stretch/>
        </p:blipFill>
        <p:spPr>
          <a:xfrm>
            <a:off x="1283239" y="3906086"/>
            <a:ext cx="2869118" cy="197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RUBBER BANDS STORE ENERGY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2" r="27799" b="1"/>
          <a:stretch/>
        </p:blipFill>
        <p:spPr>
          <a:xfrm>
            <a:off x="4742496" y="1841906"/>
            <a:ext cx="3388749" cy="313912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8" y="2072639"/>
            <a:ext cx="34290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Rubber bands are a great way of storing energy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They release quickly and can be used to lift up, pick up and even extend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8725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3365</TotalTime>
  <Words>714</Words>
  <Application>Microsoft Macintosh PowerPoint</Application>
  <PresentationFormat>On-screen Show (4:3)</PresentationFormat>
  <Paragraphs>75</Paragraphs>
  <Slides>12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 Black</vt:lpstr>
      <vt:lpstr>Calibri</vt:lpstr>
      <vt:lpstr>Calibri Light</vt:lpstr>
      <vt:lpstr>Helvetica Neue</vt:lpstr>
      <vt:lpstr>Arial</vt:lpstr>
      <vt:lpstr>Essential</vt:lpstr>
      <vt:lpstr>beginner</vt:lpstr>
      <vt:lpstr>Custom Design</vt:lpstr>
      <vt:lpstr>robotdesign</vt:lpstr>
      <vt:lpstr>1_beginner</vt:lpstr>
      <vt:lpstr>1_Custom Design</vt:lpstr>
      <vt:lpstr>Robot DESIGN Lesson</vt:lpstr>
      <vt:lpstr>What is an attachment?</vt:lpstr>
      <vt:lpstr>PASSIVE VS. MOTORIZED</vt:lpstr>
      <vt:lpstr>TEN Tips FOR ATTACHMENTS DELETE ME</vt:lpstr>
      <vt:lpstr>Easy On and Off</vt:lpstr>
      <vt:lpstr>Create Attachments that can do multiple tasks</vt:lpstr>
      <vt:lpstr>Use Gravity – it’s free and easy</vt:lpstr>
      <vt:lpstr>NO MOTOR, NO PROBLEM</vt:lpstr>
      <vt:lpstr>RUBBER BANDS STORE ENERGY</vt:lpstr>
      <vt:lpstr>Reaching out DELETE</vt:lpstr>
      <vt:lpstr>Keep track of your ideas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Srinivasan Seshan</cp:lastModifiedBy>
  <cp:revision>62</cp:revision>
  <cp:lastPrinted>2015-11-14T13:27:21Z</cp:lastPrinted>
  <dcterms:created xsi:type="dcterms:W3CDTF">2014-10-28T21:59:38Z</dcterms:created>
  <dcterms:modified xsi:type="dcterms:W3CDTF">2016-07-13T20:47:50Z</dcterms:modified>
</cp:coreProperties>
</file>