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</p:sldMasterIdLst>
  <p:notesMasterIdLst>
    <p:notesMasterId r:id="rId26"/>
  </p:notesMasterIdLst>
  <p:handoutMasterIdLst>
    <p:handoutMasterId r:id="rId27"/>
  </p:handoutMasterIdLst>
  <p:sldIdLst>
    <p:sldId id="282" r:id="rId11"/>
    <p:sldId id="283" r:id="rId12"/>
    <p:sldId id="293" r:id="rId13"/>
    <p:sldId id="258" r:id="rId14"/>
    <p:sldId id="294" r:id="rId15"/>
    <p:sldId id="265" r:id="rId16"/>
    <p:sldId id="267" r:id="rId17"/>
    <p:sldId id="270" r:id="rId18"/>
    <p:sldId id="284" r:id="rId19"/>
    <p:sldId id="292" r:id="rId20"/>
    <p:sldId id="291" r:id="rId21"/>
    <p:sldId id="297" r:id="rId22"/>
    <p:sldId id="295" r:id="rId23"/>
    <p:sldId id="286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13"/>
  </p:normalViewPr>
  <p:slideViewPr>
    <p:cSldViewPr>
      <p:cViewPr varScale="1">
        <p:scale>
          <a:sx n="115" d="100"/>
          <a:sy n="115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mtClean="0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 smtClean="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FF4E73-AD6D-794B-937F-E1722D712C5B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B63C1-8142-9942-A4CF-31F8FB1FB9DD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B36CCB-A21D-694D-B7D9-3A7FA0353E2B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C5FAC-3501-EF42-A321-D33106260029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9D1C9-0B13-A248-B026-3693A58011D7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E5D3-F0CA-8142-8EDA-5E55BCE0FD1A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F468-2EE0-904B-BB09-9FAA31D0C6CD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328C-865C-194C-A32D-363F2665CCAD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FB941-530D-E748-A479-09A8CFF1C0B2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A4C0-3C5E-7E49-B730-6438A85D1A55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FEF9A-AE7C-4549-8AC6-04CDA66B51F2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FD08D-50ED-5A49-BC04-0BE6EC57AA71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363-DB37-C24E-B570-430AB9C4181B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D4C8-DB6B-5144-9C3A-A3AAA66F52CA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B8F85-5268-A34E-A090-815C97BEC5CF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9BDA-7257-B84B-B363-003202F9E372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7DC3-0AB6-1F4C-BCD3-7A0E2F67D91D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BFFE0-FCE5-A441-90E8-B276F8888DA1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030FE-65F0-5246-A69F-497608AA7D37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C2D4E-8032-1F4A-AA36-30CB51E16615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11FFB-AC33-9F4D-8D70-840E5C7EFCDF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9BF3-1D36-344A-A8C7-ED454C1300E1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69188D-1560-9A4F-8744-837D052C3CA0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78413-D43A-E64E-B8AA-49DAD9008CC2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64A43-5FC1-9F44-A235-A8C31E0045BD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57937-CD8F-1940-BEC6-FA1B23B30390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12860-FD85-6C46-B9B5-E08ABF99A0C9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832C-A169-D643-82EB-E7605F9FF3F7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64BFE-F44C-7C48-8000-D8A48B974287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08B04-C67D-5745-B848-3F93FE3137AF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B592-3B90-4E4E-AD87-6E7C1A0700F0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2DBB4-9854-6640-942B-3A339C656652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A178C-1303-8B49-B30D-A7CA70864119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6785B-87A3-224A-B443-5F784E2BC1D5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A96E-A3F6-114B-A49D-9B47460FD868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A4F7-3962-804A-85D0-DDE3E7FC4057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057A6-27E1-FA4B-AD84-591DC91F63D7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CBC6-209A-304A-8B8B-BBEABBD4FDCE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9D5C5-3B9B-4644-8075-359A7E1C09AC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B4C4-6E67-014D-8929-52C02884FA0A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1D2C-A479-D349-8A83-4272D858D9E7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407D7-1080-FB42-B0C9-33504B8F7061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AA08-69BA-5A45-ADC2-F6BA2F61C99B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F1622-C1D3-284E-9F1F-9C5BC70BBE0A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B478-B74C-7647-8BA9-29CA139ED010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05A6-CB32-6545-9780-CF4CD2582FA1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B11F-999F-A346-9790-218177A3EFEF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AA090-3BC7-9643-9A3A-AB4111B8A8D5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4F67B-6104-A143-B3CF-7F71B60E73D8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FD6A0-A711-6D4C-8E33-FAA92D4E33A5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D3730-0162-974F-B892-84546F2D126D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3F49E-E542-2848-8068-37404C47B384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91FB5-A9B9-8044-900D-EBB4E8F73D3E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B6365-2C6A-A34E-85ED-857E572B4EFF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5167D-D289-024C-B8AA-C045AABB2700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8229D-802A-BE4B-B26D-C284B65AA331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30079-00CB-ED4C-ACA2-D17FA631929C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7CBF-117A-FF40-A8EF-813193EACCC7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C6CDD-737F-9E4E-8C79-6A2EFF3AE599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467D-DEDB-AC47-AE9B-EAF0D67CD9FA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465C6-CCD7-CE48-A514-19B8F5D32146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CD556-2B3F-AF46-9AD9-CEEF3B1BF0A4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27727-1153-1748-8B7E-44D38FF3045E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A40B5-D7C3-4F4C-838E-DEFDAA3EF214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785FE-89A8-A14D-B770-8905AAA8837A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7A52-734C-764F-91A7-3065DD001B32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1A2C2-7351-004D-9DA9-9CC910747681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7B8B-A875-8641-9FFC-7231C83B9244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C7FA9-D53C-2D45-A6C2-A64C74247EAE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2EB7E-2569-3345-BA62-5ECC84FB693C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883F7-E9AA-584D-B1CC-1C2375FAAEC9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C227D-17BD-6C4C-A809-FE21C7AEE7CB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5FD12-D201-7942-A16F-578202C38F72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8C53B-2247-0444-894A-34BE9EE7FA50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7BCBF-1DAB-4D48-BDEC-408274264FB6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3F49E-E542-2848-8068-37404C47B384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E91FB5-A9B9-8044-900D-EBB4E8F73D3E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586F5AF5-EBA8-4B4F-BEB5-8E1312F0DD39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9B6365-2C6A-A34E-85ED-857E572B4EFF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5167D-D289-024C-B8AA-C045AABB2700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30079-00CB-ED4C-ACA2-D17FA631929C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47CBF-117A-FF40-A8EF-813193EACCC7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2C6CDD-737F-9E4E-8C79-6A2EFF3AE599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8467D-DEDB-AC47-AE9B-EAF0D67CD9FA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7465C6-CCD7-CE48-A514-19B8F5D32146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7CD556-2B3F-AF46-9AD9-CEEF3B1BF0A4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27727-1153-1748-8B7E-44D38FF3045E}" type="datetime1">
              <a:rPr lang="en-US" smtClean="0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9C9474-BC08-4048-80C0-7C553F9A9939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B1D75-FFE6-284C-9FE3-F7839C9828F7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54EB90-0E6A-AD4E-9558-71165A754EF8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0B487E-CB8C-EF46-A158-7C4ED5DE9492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31B73C-EB61-2B40-A274-B509EF3CA831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FDF6C9-AAD3-4B4D-A71B-DBC940917E8A}" type="datetime1">
              <a:rPr lang="en-US" altLang="en-US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092E37-E784-A449-9D72-4E7F3259DBF4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8DC5A7-BF16-9C4F-BFDA-5B27A5D33D6A}" type="datetime1">
              <a:rPr lang="en-US"/>
              <a:pPr>
                <a:defRPr/>
              </a:pPr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6B1D75-FFE6-284C-9FE3-F7839C9828F7}" type="datetime1">
              <a:rPr lang="en-US" altLang="en-US" smtClean="0"/>
              <a:pPr>
                <a:defRPr/>
              </a:pPr>
              <a:t>7/19/16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sk-SK" altLang="en-US" smtClean="0"/>
              <a:t>© 2016 EV3Lessons.com, Last Edit 7/18/2016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3" Type="http://schemas.openxmlformats.org/officeDocument/2006/relationships/hyperlink" Target="http://gears.sariel.p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sariel.pl/2009/09/gears-tutorial/" TargetMode="External"/><Relationship Id="rId3" Type="http://schemas.openxmlformats.org/officeDocument/2006/relationships/hyperlink" Target="http://technicopedia.com/fundamental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5" Type="http://schemas.openxmlformats.org/officeDocument/2006/relationships/hyperlink" Target="http://technicopedia.com/fundamentals.html" TargetMode="External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 dirty="0"/>
              <a:t>Gearing For LEGO Robots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ROBOT DESIGN LESSON</a:t>
            </a:r>
            <a:endParaRPr lang="en-US" dirty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B9873-5EEC-624D-ADFE-1C87EE3C5ED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PROBLEMS with LEGO gears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Two common problems that you might face:</a:t>
            </a:r>
          </a:p>
          <a:p>
            <a:pPr marL="800100" lvl="1" indent="-342900"/>
            <a:r>
              <a:rPr lang="en-US" altLang="en-US" dirty="0"/>
              <a:t>Gear Slip: Slippage is when the teeth </a:t>
            </a:r>
            <a:r>
              <a:rPr lang="en-US" altLang="en-US" dirty="0" smtClean="0"/>
              <a:t>skip </a:t>
            </a:r>
            <a:r>
              <a:rPr lang="en-US" altLang="en-US" dirty="0"/>
              <a:t>on the gears when you apply power</a:t>
            </a:r>
          </a:p>
          <a:p>
            <a:pPr marL="342900" indent="-342900">
              <a:buFont typeface="Arial" charset="0"/>
              <a:buChar char="•"/>
            </a:pPr>
            <a:endParaRPr lang="en-US" altLang="en-US" dirty="0"/>
          </a:p>
          <a:p>
            <a:pPr marL="800100" lvl="1" indent="-342900"/>
            <a:r>
              <a:rPr lang="en-US" altLang="en-US" dirty="0"/>
              <a:t>Gear Backlash:  Backlash is space between the teeth where the gears mesh. When the space is too much, it is called slack/slop. When there is too little, you create too much </a:t>
            </a:r>
            <a:r>
              <a:rPr lang="en-US" altLang="en-US" dirty="0" smtClean="0"/>
              <a:t>friction.</a:t>
            </a:r>
            <a:endParaRPr lang="en-US" altLang="en-US" dirty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Solution:  Try to avoid long sequences of gears. Use a gear </a:t>
            </a:r>
            <a:r>
              <a:rPr lang="en-US" altLang="en-US" dirty="0" smtClean="0"/>
              <a:t>box. </a:t>
            </a:r>
            <a:r>
              <a:rPr lang="en-US" altLang="en-US" dirty="0" smtClean="0"/>
              <a:t>Me</a:t>
            </a:r>
            <a:r>
              <a:rPr lang="en-US" altLang="en-US" dirty="0" smtClean="0"/>
              <a:t>sh </a:t>
            </a:r>
            <a:r>
              <a:rPr lang="en-US" altLang="en-US" dirty="0"/>
              <a:t>gears according to specification.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Gear boxes Can be helpful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en-US"/>
              <a:t>Gear boxes can help reduce some of the issues you may face when building with gears.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/>
              <a:t>Some are pre-built (with gears included)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/>
              <a:t>Some need gears inserted into a gear box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/>
              <a:t>Some can be assembled from scratch using technic pieces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084638" y="2211387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705600" y="33528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105400" y="42672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954713" y="42672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RACK GEARS For Vertical &amp; Horizontal Movement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3" y="4824413"/>
            <a:ext cx="2209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Support structure of Wall-E7 by Marc-Andre Bazergui is made with rack gears</a:t>
            </a: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5" y="4221163"/>
            <a:ext cx="4102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PIX3L PLOTT3R by Sanjay and Arvind Seshan uses rack gears</a:t>
            </a:r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USEFUL ONLINE GEAR TOOL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3000" y="990600"/>
            <a:ext cx="5943600" cy="3954463"/>
          </a:xfrm>
        </p:spPr>
      </p:pic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85800" y="5105400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hlinkClick r:id="rId3"/>
              </a:rPr>
              <a:t>http://gears.sariel.pl/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OTHER Useful </a:t>
            </a:r>
            <a:r>
              <a:rPr lang="en-US" dirty="0" smtClean="0">
                <a:solidFill>
                  <a:srgbClr val="FF0000"/>
                </a:solidFill>
              </a:rPr>
              <a:t>resources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More about gears: </a:t>
            </a:r>
            <a:r>
              <a:rPr lang="en-US" altLang="en-US">
                <a:hlinkClick r:id="rId2"/>
              </a:rPr>
              <a:t>http://sariel.pl/2009/09/gears-tutorial/</a:t>
            </a:r>
            <a:endParaRPr lang="en-US" altLang="en-US"/>
          </a:p>
          <a:p>
            <a:r>
              <a:rPr lang="en-US" altLang="en-US"/>
              <a:t>Gear animations: </a:t>
            </a:r>
            <a:r>
              <a:rPr lang="en-US" altLang="en-US">
                <a:hlinkClick r:id="rId3"/>
              </a:rPr>
              <a:t>http://technicopedia.com/fundamentals.html</a:t>
            </a:r>
            <a:endParaRPr lang="en-US" altLang="en-US"/>
          </a:p>
          <a:p>
            <a:r>
              <a:rPr lang="en-US" altLang="en-US"/>
              <a:t>Technic Gearing: </a:t>
            </a:r>
            <a:r>
              <a:rPr lang="en-US" altLang="en-US" b="0"/>
              <a:t>Books by Yoshihito Isogawa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Objectives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1. Learn about the different types of LEGO gears and what you use them for</a:t>
            </a:r>
          </a:p>
          <a:p>
            <a:r>
              <a:rPr lang="en-US" altLang="en-US"/>
              <a:t>2. Learn how to calculate gear ratios</a:t>
            </a:r>
          </a:p>
          <a:p>
            <a:r>
              <a:rPr lang="en-US" altLang="en-US"/>
              <a:t>3. Learn some useful gearing techniques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What Is a Gear?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/>
              <a:t>A gear is a wheel with teeth that meshes with another gear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/>
              <a:t>There are many different kinds of gears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/>
              <a:t>Gears are used to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/>
              <a:t>Change speed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/>
              <a:t>Change torque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/>
              <a:t>Change direction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92875"/>
            <a:ext cx="3429000" cy="28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8B0E14-73A0-6C42-94C0-6A871044D6BF}" type="slidenum">
              <a:rPr lang="en-US" altLang="en-US" sz="1400" b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 b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 dirty="0" smtClean="0">
                <a:solidFill>
                  <a:srgbClr val="FF0000"/>
                </a:solidFill>
              </a:rPr>
              <a:t>COMMON </a:t>
            </a:r>
            <a:r>
              <a:rPr lang="en-US" altLang="en-US" cap="none" dirty="0">
                <a:solidFill>
                  <a:srgbClr val="FF0000"/>
                </a:solidFill>
              </a:rPr>
              <a:t>LEGO </a:t>
            </a:r>
            <a:r>
              <a:rPr lang="en-US" altLang="en-US" cap="none" dirty="0" smtClean="0">
                <a:solidFill>
                  <a:srgbClr val="FF0000"/>
                </a:solidFill>
              </a:rPr>
              <a:t>GEARS</a:t>
            </a:r>
            <a:endParaRPr lang="en-US" altLang="en-US" cap="none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17427" name="Footer Placeholder 2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Turntable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794625" y="5364163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Worm Gear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Rack Gear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Spur Gears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Double Bevel Gears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50" y="5305425"/>
            <a:ext cx="1409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Single Bevel Gears</a:t>
            </a:r>
          </a:p>
        </p:txBody>
      </p:sp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Knob Wheel</a:t>
            </a: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792913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Crown Gear</a:t>
            </a:r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Differential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Naming LEGO GEARS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LEGO gears are referred to by their type and the number of teeth they have</a:t>
            </a:r>
          </a:p>
          <a:p>
            <a:endParaRPr lang="en-US" altLang="en-US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8 tooth spur gear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16 tooth spur gear</a:t>
            </a:r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24 tooth spur gear</a:t>
            </a:r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40 tooth spur gear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Drivers, Followers &amp; Idlers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775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 smtClean="0">
                <a:solidFill>
                  <a:srgbClr val="FF3300"/>
                </a:solidFill>
              </a:rPr>
              <a:t>Driver: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gear that applies force (the gear connected to the motor on a robot)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 smtClean="0">
                <a:solidFill>
                  <a:srgbClr val="FF3300"/>
                </a:solidFill>
              </a:rPr>
              <a:t>Follower: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final gear that is driven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 smtClean="0">
                <a:solidFill>
                  <a:srgbClr val="FF3300"/>
                </a:solidFill>
              </a:rPr>
              <a:t>Idler: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gear turned by driver which then turns the follower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Notes about gears: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When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gears mesh, 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driver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follower turn in 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opposite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You need an odd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idler gears to make driver and follower turn in same direction.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3) You need an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number of 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idlers (or none)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driver and follower turn in opposite 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45" name="Footer Placeholder 1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067719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3716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Driver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18288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Follower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138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948488" y="4745038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633913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6" name="Bent Arrow 5"/>
          <p:cNvSpPr/>
          <p:nvPr/>
        </p:nvSpPr>
        <p:spPr>
          <a:xfrm>
            <a:off x="5988050" y="2979738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111750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595688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497388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Gearing Down and Up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94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4953000" y="3338513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Large Driver</a:t>
            </a:r>
            <a:endParaRPr lang="en-US" altLang="en-US" dirty="0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Small Follower</a:t>
            </a:r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920750" y="3429000"/>
            <a:ext cx="1441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Small Driver</a:t>
            </a:r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286000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Large Follower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2192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5410200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62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Calculating Gear Ratios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/>
          <a:lstStyle/>
          <a:p>
            <a:r>
              <a:rPr lang="en-US" altLang="en-US"/>
              <a:t>Gear Ratio = number of teeth in follower: number of teeth in driver</a:t>
            </a:r>
          </a:p>
          <a:p>
            <a:endParaRPr lang="en-US" altLang="en-US"/>
          </a:p>
        </p:txBody>
      </p:sp>
      <p:sp>
        <p:nvSpPr>
          <p:cNvPr id="204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265738" y="33385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165225" y="34337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460625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10668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5265738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Change the Direction of Motion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en-US"/>
              <a:t>© 2016 EV3Lessons.com, Last Edit 7/18/2016</a:t>
            </a:r>
            <a:endParaRPr lang="en-US" altLang="en-US"/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409700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You can use gears to change the direction of motion.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Credits:  All the animated images are from: </a:t>
            </a:r>
            <a:r>
              <a:rPr lang="en-US" altLang="en-US">
                <a:hlinkClick r:id="rId5"/>
              </a:rPr>
              <a:t>http://technicopedia.com/fundamentals.html</a:t>
            </a:r>
            <a:r>
              <a:rPr lang="en-US" altLang="en-US"/>
              <a:t>. To view them correctly, you will need to use “Slideshow Mode” on PowerPoint.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12</TotalTime>
  <Words>668</Words>
  <Application>Microsoft Macintosh PowerPoint</Application>
  <PresentationFormat>On-screen Show (4:3)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 Black</vt:lpstr>
      <vt:lpstr>Calibri</vt:lpstr>
      <vt:lpstr>Calibri Light</vt:lpstr>
      <vt:lpstr>Helvetica Neue</vt:lpstr>
      <vt:lpstr>ＭＳ Ｐゴシック</vt:lpstr>
      <vt:lpstr>Arial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ROBOT DESIGN LESSON</vt:lpstr>
      <vt:lpstr>Objectives</vt:lpstr>
      <vt:lpstr>What Is a Gear?</vt:lpstr>
      <vt:lpstr>COMMON LEGO GEARS</vt:lpstr>
      <vt:lpstr>Naming LEGO GEARS</vt:lpstr>
      <vt:lpstr>Drivers, Followers &amp; Idlers</vt:lpstr>
      <vt:lpstr>Gearing Down and Up</vt:lpstr>
      <vt:lpstr>Calculating Gear Ratios</vt:lpstr>
      <vt:lpstr>Change the Direction of Motion</vt:lpstr>
      <vt:lpstr>PROBLEMS with LEGO gears</vt:lpstr>
      <vt:lpstr>Gear boxes Can be helpful</vt:lpstr>
      <vt:lpstr>RACK GEARS For Vertical &amp; Horizontal Movement</vt:lpstr>
      <vt:lpstr>USEFUL ONLINE GEAR TOOL</vt:lpstr>
      <vt:lpstr>OTHER Useful resources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Microsoft Office User</cp:lastModifiedBy>
  <cp:revision>5</cp:revision>
  <cp:lastPrinted>2016-07-19T03:13:05Z</cp:lastPrinted>
  <dcterms:created xsi:type="dcterms:W3CDTF">2016-07-19T03:02:19Z</dcterms:created>
  <dcterms:modified xsi:type="dcterms:W3CDTF">2016-07-19T11:51:02Z</dcterms:modified>
</cp:coreProperties>
</file>