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8"/>
  </p:notesMasterIdLst>
  <p:handoutMasterIdLst>
    <p:handoutMasterId r:id="rId19"/>
  </p:handoutMasterIdLst>
  <p:sldIdLst>
    <p:sldId id="289" r:id="rId7"/>
    <p:sldId id="290" r:id="rId8"/>
    <p:sldId id="291" r:id="rId9"/>
    <p:sldId id="292" r:id="rId10"/>
    <p:sldId id="293" r:id="rId11"/>
    <p:sldId id="294" r:id="rId12"/>
    <p:sldId id="297" r:id="rId13"/>
    <p:sldId id="300" r:id="rId14"/>
    <p:sldId id="299" r:id="rId15"/>
    <p:sldId id="29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6" autoAdjust="0"/>
    <p:restoredTop sz="94160"/>
  </p:normalViewPr>
  <p:slideViewPr>
    <p:cSldViewPr snapToGrid="0" snapToObjects="1">
      <p:cViewPr varScale="1">
        <p:scale>
          <a:sx n="101" d="100"/>
          <a:sy n="101" d="100"/>
        </p:scale>
        <p:origin x="13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BD15-26E6-EE4D-954D-4CD88B03DA88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F59-E76E-9B4F-A940-C589ACDE4ABD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A2-A497-F24F-AFBD-36CEEC9A1169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B1F9-9768-A548-9C27-155B6523B511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E0AD-FFDA-3145-AB49-5AF1C56F0075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53BA-4B56-7D44-A199-C6365DB8037C}" type="datetime1">
              <a:rPr lang="en-US" smtClean="0"/>
              <a:t>2/8/17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333-E433-2745-B9A1-03232795FF7F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904-ED85-9145-AC5B-DB8A23A4DFDD}" type="datetime1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04FD-2BCE-9445-8333-BB86D4FE6562}" type="datetime1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36A-30F9-3D40-8CDF-C1CF46FCA7EA}" type="datetime1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5165-AB50-AB46-9EDD-6ABE81695949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5B0-33CC-7542-A06E-06F376E0B328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422-EDE2-AE4E-8632-50180FACBA62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1E86-8B62-1F4B-A684-7D1E2532119C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5B-A51A-EB44-A3F6-B9CDAEB58F9A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B658-7453-CD4D-90BA-9E1F905CDE8C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FF9E-A168-EE46-AED7-3820FC16E09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516E-8C6E-E443-A4AE-EFCCCFA150B3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1802-1B5B-F540-BE3F-9DD03D5C240A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99EC-8DA7-334A-9D5A-93407AE4D3A4}" type="datetime1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12A4-ACA1-2841-A17A-A5754D9B6190}" type="datetime1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8A99-9378-0A42-995C-3D40EE1C9F94}" type="datetime1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718-3B38-1D4F-B799-8DDF0CF48AB6}" type="datetime1">
              <a:rPr lang="en-US" smtClean="0"/>
              <a:t>2/8/17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DB48-4F01-4740-9B1E-5B15125C1C81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97BD-6BEA-5944-BD87-96E99B2E79BA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003-B0C6-4B47-AED8-DA0F4E8CDB4A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E3-BD7F-2E4C-A427-6502C04F9305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F9CB-70FC-AD47-A5BC-3537A2CA36C0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2360-DCBC-0044-8578-0D5C44357A3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14E4-B783-874E-AE2E-4C502398C803}" type="datetime1">
              <a:rPr lang="en-US" smtClean="0"/>
              <a:t>2/8/17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E07A-535C-E544-9165-E1E5327BC9A2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5F6-22F5-6040-BBCE-D53492E6EA1F}" type="datetime1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2A39-B03C-0B47-995C-1C24F1537460}" type="datetime1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9A87-1AC4-6C42-AB38-C1873AED135F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71D-AAE7-6649-A7E9-102C372A90D7}" type="datetime1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6D22-A135-AE45-AFE9-378646975AA3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8031-31AF-0046-A809-CA9BD1CD1236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7D4-AC6E-674C-995F-58DA65D7C2F4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6983-77A2-534D-A605-624096F44FF8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88E-6FCD-0C4E-A4E7-5F6C1C5A4E6C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6CF4-2C91-1440-A5A1-3B4D93EF5AE1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D818-4D55-7847-AB00-77F94BCACF88}" type="datetime1">
              <a:rPr lang="en-US" smtClean="0"/>
              <a:t>2/8/17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02C-609D-D64C-AE07-5BE69BC99941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35E-1644-B54F-B307-742784D4A124}" type="datetime1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92C-D71A-804A-87C5-4377989E9229}" type="datetime1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657-F45C-9E4A-96FD-0FABDF4B6357}" type="datetime1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8D58-9E7D-7641-998B-7CC0762E8CAA}" type="datetime1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91A1-FA9D-9847-B949-40BDC68A32E7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6345-009A-4A47-9B90-EB92A5558BA8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4AF-EC1B-EF42-BE06-B65BC9FCEAEC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ECC8-117F-364B-BA15-1EE8BC84A6EE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0312-98EC-6244-9059-C0D56A86A185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AB5-AC2B-8F45-B708-BED1FE1F8282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930F-0403-6947-93B4-FF2A6120CD8C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0BA4-6B18-0243-909C-CCA241583378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539D-E6FC-9B47-BE31-ADDF6A9C1CBB}" type="datetime1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7A6-EA6E-7F4D-9E59-E322EB070D36}" type="datetime1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6ECB-D5E7-8841-A271-435FA243ECAD}" type="datetime1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E239-5483-9A40-9B51-3B43AF65D3B0}" type="datetime1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B407-6D0F-C642-B1F5-D3FF0E7AC93A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93D2-B1A9-DD49-9245-DC84D2CA7739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6AA4-0824-C144-ABF0-FB3F273009EC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F779-C5E9-0244-BDAD-6F9E60111692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97D1-BF4E-1345-8A59-134AA9BEE6A4}" type="datetime1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444F-1854-D244-8355-333700896E7D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9A63-4177-7949-8F9B-FF732E7E0BDE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5DADC5E-3AA5-5345-A57A-12546CFE26DA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487F7E-D9AF-6A44-B44A-36FCAA04E0BD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6FF7-9626-B249-8718-4FF42CBE59E5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F8E8AA3-8E9C-F84E-8EE7-0D51704A7C89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767686E-A7CC-7B47-96E5-D12166EB4AB0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8A53-08BE-BD46-AE58-4491A5A5B759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bunR-iBHU?list=PLH3wHnw9b170XP7HkZ6wc-FNl_7kxZOyo" TargetMode="External"/><Relationship Id="rId4" Type="http://schemas.openxmlformats.org/officeDocument/2006/relationships/hyperlink" Target="https://youtu.be/-IaTwfQXmY0?list=PLH3wHnw9b170XP7HkZ6wc-FNl_7kxZOyo" TargetMode="External"/><Relationship Id="rId5" Type="http://schemas.openxmlformats.org/officeDocument/2006/relationships/hyperlink" Target="https://youtu.be/X4c7Q0W4cDI" TargetMode="External"/><Relationship Id="rId6" Type="http://schemas.openxmlformats.org/officeDocument/2006/relationships/hyperlink" Target="https://youtu.be/p-UBj76eEGA" TargetMode="External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LEGO CAD 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DESIGN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LEGO Cad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LDCad</a:t>
            </a:r>
            <a:r>
              <a:rPr lang="en-US" dirty="0"/>
              <a:t>: http://</a:t>
            </a:r>
            <a:r>
              <a:rPr lang="en-US" dirty="0" err="1"/>
              <a:t>www.melkert.net</a:t>
            </a:r>
            <a:r>
              <a:rPr lang="en-US" dirty="0"/>
              <a:t>/</a:t>
            </a:r>
            <a:r>
              <a:rPr lang="en-US" dirty="0" err="1"/>
              <a:t>LDCad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MLCAD</a:t>
            </a:r>
            <a:r>
              <a:rPr lang="en-US" dirty="0"/>
              <a:t>: http://</a:t>
            </a:r>
            <a:r>
              <a:rPr lang="en-US" dirty="0" err="1"/>
              <a:t>mlcad.lm-software.com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 err="1" smtClean="0"/>
              <a:t>LeoCAD</a:t>
            </a:r>
            <a:r>
              <a:rPr lang="en-US" dirty="0"/>
              <a:t>: http://</a:t>
            </a:r>
            <a:r>
              <a:rPr lang="en-US" dirty="0" err="1"/>
              <a:t>www.leocad.org</a:t>
            </a:r>
            <a:r>
              <a:rPr lang="en-US" dirty="0"/>
              <a:t>/</a:t>
            </a:r>
            <a:r>
              <a:rPr lang="en-US" dirty="0" err="1"/>
              <a:t>trac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4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LEGO CAD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Can be an easy way to share your designs with others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EV3Lessons shares many designs using LEGO Digital Designer (LDD)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Can help you document your designs and enable someone to create a duplicate of make repairs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FIRST LEGO League and WRO teams often create their design in LDD for documentation purposes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Can be used to upload you design into some virtual robotics environments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Tools such as </a:t>
            </a:r>
            <a:r>
              <a:rPr lang="en-US" sz="2800" dirty="0" err="1" smtClean="0"/>
              <a:t>Cogmation’s</a:t>
            </a:r>
            <a:r>
              <a:rPr lang="en-US" sz="2800" dirty="0" smtClean="0"/>
              <a:t> Virtual Robotics Toolkit enable users to upload their own robot designs in a simulated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digital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45474" cy="49323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many tools available for creating LEGO designs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LEGO Digital Designer (LDD) </a:t>
            </a:r>
            <a:r>
              <a:rPr lang="en-US" dirty="0"/>
              <a:t>is frequently used and free to download here: http://</a:t>
            </a:r>
            <a:r>
              <a:rPr lang="en-US" dirty="0" err="1"/>
              <a:t>ldd.lego.com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-us/download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open .</a:t>
            </a:r>
            <a:r>
              <a:rPr lang="en-US" dirty="0" err="1" smtClean="0"/>
              <a:t>lxf</a:t>
            </a:r>
            <a:r>
              <a:rPr lang="en-US" dirty="0" smtClean="0"/>
              <a:t> files on EV3Lessons.com using this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4" y="3009320"/>
            <a:ext cx="4906046" cy="31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77" y="3081829"/>
            <a:ext cx="4149917" cy="275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HTML Building guide from .</a:t>
            </a:r>
            <a:r>
              <a:rPr lang="en-US" dirty="0" err="1" smtClean="0"/>
              <a:t>lxf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081829"/>
            <a:ext cx="3724976" cy="2785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94" y="2349188"/>
            <a:ext cx="618885" cy="62955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9443" y="1919305"/>
            <a:ext cx="3873500" cy="33494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Select Building Guide Mode Icon</a:t>
            </a:r>
            <a:endParaRPr lang="en-US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829174" y="1919305"/>
            <a:ext cx="3873500" cy="334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HTML Icon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35062" y="3081829"/>
            <a:ext cx="247114" cy="359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2060" y="3115091"/>
            <a:ext cx="247114" cy="359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37" y="2368076"/>
            <a:ext cx="57150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199" y="6001069"/>
            <a:ext cx="8073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Note: Building Instructions created by LEGO Digital Designer often don’t make sense and cannot be customized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800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3619500" cy="49323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The last page of the build instructions (HTML Building Guide mode) has a parts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9936" y="1193799"/>
            <a:ext cx="2415039" cy="49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Alternatively, you can select Export BOM  (Bill of Materials) from the menu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3" y="2887165"/>
            <a:ext cx="3665462" cy="2525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86" y="2887165"/>
            <a:ext cx="3533451" cy="3238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r="3047" b="6098"/>
          <a:stretch/>
        </p:blipFill>
        <p:spPr>
          <a:xfrm>
            <a:off x="7224737" y="1220440"/>
            <a:ext cx="1105823" cy="14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LDD to create </a:t>
            </a:r>
            <a:r>
              <a:rPr lang="en-US" dirty="0" err="1" smtClean="0"/>
              <a:t>mindstorms</a:t>
            </a:r>
            <a:r>
              <a:rPr lang="en-US" dirty="0" smtClean="0"/>
              <a:t>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981204"/>
            <a:ext cx="4604657" cy="3456214"/>
          </a:xfrm>
        </p:spPr>
        <p:txBody>
          <a:bodyPr/>
          <a:lstStyle/>
          <a:p>
            <a:r>
              <a:rPr lang="en-US" dirty="0"/>
              <a:t>Step 1: File —&gt; View —&gt; New Themes Select </a:t>
            </a:r>
            <a:r>
              <a:rPr lang="en-US" dirty="0" smtClean="0"/>
              <a:t>MINDSTORMS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" y="3309193"/>
            <a:ext cx="3492500" cy="1717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25" y="3309193"/>
            <a:ext cx="3746444" cy="31260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08119" y="1981204"/>
            <a:ext cx="4604657" cy="345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2: Bottom Left corner: Select “Filter Bricks by Boxes” and then select which MINDSTORMS kit you want to use.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2808514" y="4212773"/>
            <a:ext cx="1373662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75879" y="6076635"/>
            <a:ext cx="500379" cy="52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 #1: Filtering will help you find MINDSTORMS-related parts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LDD to create </a:t>
            </a:r>
            <a:r>
              <a:rPr lang="en-US" dirty="0" err="1" smtClean="0"/>
              <a:t>mindstorms</a:t>
            </a:r>
            <a:r>
              <a:rPr lang="en-US" dirty="0" smtClean="0"/>
              <a:t> DESIGNS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 </a:t>
            </a:r>
            <a:r>
              <a:rPr lang="en-US" dirty="0" smtClean="0"/>
              <a:t>#2: </a:t>
            </a:r>
            <a:r>
              <a:rPr lang="en-US" dirty="0" smtClean="0"/>
              <a:t>Read the Support </a:t>
            </a:r>
            <a:r>
              <a:rPr lang="en-US" dirty="0"/>
              <a:t>Manual which can be downloaded at http://</a:t>
            </a:r>
            <a:r>
              <a:rPr lang="en-US" dirty="0" err="1"/>
              <a:t>ldd.lego.com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-us/support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8" y="2295571"/>
            <a:ext cx="6223000" cy="37810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6055678" y="2321631"/>
            <a:ext cx="1562100" cy="1006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MORE 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/>
              <a:t>Robotics </a:t>
            </a:r>
            <a:r>
              <a:rPr lang="en-US" dirty="0" smtClean="0"/>
              <a:t>Toolkit Introduction to LDD Videos: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youtu.be/F0bunR-iBHU?list=PLH3wHnw9b170XP7HkZ6wc-FNl_7kxZOyo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https://youtu.be/-</a:t>
            </a:r>
            <a:r>
              <a:rPr lang="en-US" dirty="0" smtClean="0">
                <a:hlinkClick r:id="rId4"/>
              </a:rPr>
              <a:t>IaTwfQXmY0?list=PLH3wHnw9b170XP7HkZ6wc-FNl_7kxZOyo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Isaac Lloyd Tips &amp; Tricks Videos: </a:t>
            </a:r>
          </a:p>
          <a:p>
            <a:r>
              <a:rPr lang="en-US" dirty="0">
                <a:hlinkClick r:id="rId5"/>
              </a:rPr>
              <a:t>https://youtu.be/X4c7Q0W4cDI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youtu.be/p-UBj76eEGA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with LDD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45474" cy="48942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Build instructions generated by the software often seem out-of-order and do not make sense</a:t>
            </a:r>
          </a:p>
          <a:p>
            <a:pPr marL="457200" indent="-457200">
              <a:buAutoNum type="arabicParenR"/>
            </a:pPr>
            <a:r>
              <a:rPr lang="en-US" dirty="0" smtClean="0"/>
              <a:t>Build instructions cannot be customized</a:t>
            </a:r>
          </a:p>
          <a:p>
            <a:pPr marL="457200" indent="-457200">
              <a:buAutoNum type="arabicParenR"/>
            </a:pPr>
            <a:r>
              <a:rPr lang="en-US" dirty="0" smtClean="0"/>
              <a:t>Sometimes builds that work in the real world are not permitted in the LDD environment</a:t>
            </a:r>
          </a:p>
          <a:p>
            <a:pPr marL="457200" indent="-457200">
              <a:buAutoNum type="arabicParenR"/>
            </a:pPr>
            <a:r>
              <a:rPr lang="en-US" dirty="0" smtClean="0"/>
              <a:t>Pneumatics, rubber bands and other elements often cannot be connected and placed correctly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2/12/2017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14901</TotalTime>
  <Words>475</Words>
  <Application>Microsoft Macintosh PowerPoint</Application>
  <PresentationFormat>On-screen Show (4:3)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Why use LEGO CAD SOFTWARE?</vt:lpstr>
      <vt:lpstr>LEGO digital designer</vt:lpstr>
      <vt:lpstr>Generating HTML Building guide from .lxf files</vt:lpstr>
      <vt:lpstr>Generating a Parts List</vt:lpstr>
      <vt:lpstr>USING LDD to create mindstorms DESIGNS</vt:lpstr>
      <vt:lpstr>USING LDD to create mindstorms DESIGNS</vt:lpstr>
      <vt:lpstr>LOTS MORE TIPS &amp; TRICKS</vt:lpstr>
      <vt:lpstr>Limitations with LDD</vt:lpstr>
      <vt:lpstr>Other LEGO Cad software</vt:lpstr>
      <vt:lpstr>Credits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188</cp:revision>
  <cp:lastPrinted>2016-08-04T16:20:00Z</cp:lastPrinted>
  <dcterms:created xsi:type="dcterms:W3CDTF">2014-10-28T21:59:38Z</dcterms:created>
  <dcterms:modified xsi:type="dcterms:W3CDTF">2017-02-08T15:03:02Z</dcterms:modified>
</cp:coreProperties>
</file>