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</p:sldMasterIdLst>
  <p:notesMasterIdLst>
    <p:notesMasterId r:id="rId15"/>
  </p:notesMasterIdLst>
  <p:handoutMasterIdLst>
    <p:handoutMasterId r:id="rId16"/>
  </p:handoutMasterIdLst>
  <p:sldIdLst>
    <p:sldId id="289" r:id="rId7"/>
    <p:sldId id="290" r:id="rId8"/>
    <p:sldId id="291" r:id="rId9"/>
    <p:sldId id="293" r:id="rId10"/>
    <p:sldId id="292" r:id="rId11"/>
    <p:sldId id="294" r:id="rId12"/>
    <p:sldId id="295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3" autoAdjust="0"/>
    <p:restoredTop sz="94160"/>
  </p:normalViewPr>
  <p:slideViewPr>
    <p:cSldViewPr snapToGrid="0" snapToObjects="1">
      <p:cViewPr>
        <p:scale>
          <a:sx n="112" d="100"/>
          <a:sy n="112" d="100"/>
        </p:scale>
        <p:origin x="187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8/20/16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8/20/16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22CC-6427-FF4B-96F4-4C4DD19FECD1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2CB4-7C58-C643-96A6-C43B12239A77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F59-CB99-224D-81AD-F8F53B976C01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25F9-C0DC-7346-AEEE-9C682D6F268A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2A1E-876D-B941-A443-0CF11A040145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7069-774E-8F44-99E6-265B7E6E7247}" type="datetime1">
              <a:rPr lang="en-US" smtClean="0"/>
              <a:t>8/20/16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5ACD-279A-DC49-8D02-7986600D90F4}" type="datetime1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08EB-61D8-C04E-871E-B9E780033135}" type="datetime1">
              <a:rPr lang="en-US" smtClean="0"/>
              <a:t>8/20/16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0890-4D87-A048-A0C1-EB2C3F6BFB99}" type="datetime1">
              <a:rPr lang="en-US" smtClean="0"/>
              <a:t>8/20/16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A74D-4748-FD46-B6B7-D6536723AD40}" type="datetime1">
              <a:rPr lang="en-US" smtClean="0"/>
              <a:t>8/20/16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32BB-F93F-CB48-B4CC-25B4570ED0E7}" type="datetime1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45E-F5D0-1447-BB9D-179CF8C149C6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9EAA-F5E5-714A-9B5E-F8CA08678340}" type="datetime1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3559-2F1E-0540-B722-29D519729618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2606-CF8E-8E4C-8962-73E0FA3AEB7A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7856-F848-5542-B853-F4B2D5FB388B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1D6D-B8CD-7B4F-9090-A3FF7CF4CB6F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AE1F-E932-A649-8BE2-8AF2A89E1296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EBB5-0B57-5449-BB4E-D8A7D9B772F9}" type="datetime1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505D-0458-4D46-8321-AFA16E5D6F17}" type="datetime1">
              <a:rPr lang="en-US" smtClean="0"/>
              <a:t>8/20/16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D624-BCB3-4740-A293-AFEB6F9EF6B9}" type="datetime1">
              <a:rPr lang="en-US" smtClean="0"/>
              <a:t>8/20/16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8518-F358-034C-B069-64FD12F0C36A}" type="datetime1">
              <a:rPr lang="en-US" smtClean="0"/>
              <a:t>8/20/16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EB07-99E9-AF4C-B6E1-7D997D8591FD}" type="datetime1">
              <a:rPr lang="en-US" smtClean="0"/>
              <a:t>8/20/16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7AEE-CDCF-B749-B48F-3B2092B0856B}" type="datetime1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9D29-8BEA-7948-AF64-87ECEC78B0AD}" type="datetime1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A6AE-E7C4-9849-BCBD-123FBE497520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274A-DDA9-2B40-8A77-2946B31D4479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B228-96B7-1F4F-9E69-7BEA05849BC9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548C-850F-114F-9F18-0924DAB23EB8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09D1-0C07-1244-BA9A-192C8FBE8E8A}" type="datetime1">
              <a:rPr lang="en-US" smtClean="0"/>
              <a:t>8/20/16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E1D2-DD5A-8847-960C-F61D80D966DA}" type="datetime1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0366-9E45-224F-A836-9C6168AF420A}" type="datetime1">
              <a:rPr lang="en-US" smtClean="0"/>
              <a:t>8/20/16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0CD7-0609-2646-A181-27AA5B128AF7}" type="datetime1">
              <a:rPr lang="en-US" smtClean="0"/>
              <a:t>8/20/16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6BAC-A658-3F45-9BF5-06B0B289EAA4}" type="datetime1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D40D-0AD6-BF46-AE13-F97CD379B7AB}" type="datetime1">
              <a:rPr lang="en-US" smtClean="0"/>
              <a:t>8/20/16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B579-E7FF-6041-8E16-4E799A1E6EA3}" type="datetime1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C6A1-3619-EE41-B09B-533401009CC0}" type="datetime1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FCEE-9C71-784C-8337-2BDBC7A24F25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DB1-771A-F049-972E-464AD3FF2FC3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ED63-3CD2-884D-B5C9-16A01675A9E0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3CE1-2F0F-574D-91D0-E05869358527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7317-6197-DB4F-91E1-0465439E96E9}" type="datetime1">
              <a:rPr lang="en-US" smtClean="0"/>
              <a:t>8/20/16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02EE-8CD2-604C-8535-5B801B5D6120}" type="datetime1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6D67-DC70-5C44-9078-130188A993B2}" type="datetime1">
              <a:rPr lang="en-US" smtClean="0"/>
              <a:t>8/20/16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5F7C-C0C1-6E4F-B942-DA67F819CB77}" type="datetime1">
              <a:rPr lang="en-US" smtClean="0"/>
              <a:t>8/20/16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53FE-AF2D-F048-BF8D-6D3A8216A272}" type="datetime1">
              <a:rPr lang="en-US" smtClean="0"/>
              <a:t>8/20/16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D7DC-D2A4-7847-A934-A1674708AB58}" type="datetime1">
              <a:rPr lang="en-US" smtClean="0"/>
              <a:t>8/20/16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1A88-A46C-6348-9913-E698E8F652A6}" type="datetime1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8700-1920-C045-9C59-3FE2A07444A3}" type="datetime1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5F2-6296-3E4B-979F-179B636FD7A3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A153-B15F-A742-BCD7-0BFACD64E569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1C3-88DD-0546-A7C8-9192737C8374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E133-2F45-DF49-AD29-242421CEA263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497C-5EE8-5647-9A23-26B2C275DAD6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9C93-3503-B145-8895-38AC60347E67}" type="datetime1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D999-9F10-BA45-AE41-A2D484A3D0B5}" type="datetime1">
              <a:rPr lang="en-US" smtClean="0"/>
              <a:t>8/20/16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F33E-2A06-C64F-9021-A20727286EAC}" type="datetime1">
              <a:rPr lang="en-US" smtClean="0"/>
              <a:t>8/20/16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AD6C-F5A8-BC4C-9BFF-7EBB90A1FA2B}" type="datetime1">
              <a:rPr lang="en-US" smtClean="0"/>
              <a:t>8/20/16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A67-57BE-F54D-9D2D-8B6DEA6CFB53}" type="datetime1">
              <a:rPr lang="en-US" smtClean="0"/>
              <a:t>8/20/16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4850-01D1-6641-9AFB-61F050699A70}" type="datetime1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9B7E-2E43-C34F-A132-5732DDBE9B55}" type="datetime1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067F-8999-A849-98C5-6F9E0BAD724F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F9B0-E39F-C045-A1F1-7560F1587458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B707-3B95-7A42-A5A9-2C8C708B54B0}" type="datetime1">
              <a:rPr lang="en-US" smtClean="0"/>
              <a:t>8/20/16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26F-1D10-B543-BFCE-8C69E56C1B4F}" type="datetime1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E048-C8C2-544D-964F-D23B59C9B78D}" type="datetime1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33FD8F9-9B60-994A-8A1A-668D76E1A9E9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9CF2E1C-0878-C841-AE41-2DBB9DF142C3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459B3-18F7-CE48-B031-3CB7E02696BB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A13B7F1-AF01-BF4B-9469-0813567457A7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B456932-0B3B-0D46-BAC7-0B50D5D56716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BBC10-ADF9-4742-AE1E-B57F366EBA24}" type="datetime1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5.tiff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7.png"/><Relationship Id="rId3" Type="http://schemas.openxmlformats.org/officeDocument/2006/relationships/image" Target="../media/image8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5.png"/><Relationship Id="rId3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Passive Attachments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Robot DESIGN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3356" y="4564606"/>
            <a:ext cx="1536320" cy="9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attachment?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4560571" cy="43735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mechanism you build that can assist your robot in accomplishing a task (e.g. pick up an object, drop off an object)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mechanism is “attached” to the base robot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For a competition robot, the goal is to design attachments that work consistently every time and are easy to add/remove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082" y="17526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VS. </a:t>
            </a:r>
            <a:r>
              <a:rPr lang="en-US" dirty="0" smtClean="0"/>
              <a:t>Powered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199" y="1201454"/>
            <a:ext cx="4125687" cy="492377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Passive </a:t>
            </a:r>
            <a:r>
              <a:rPr lang="en-US" dirty="0" smtClean="0"/>
              <a:t>attachments do not require any </a:t>
            </a:r>
            <a:r>
              <a:rPr lang="en-US" dirty="0" smtClean="0"/>
              <a:t>external power. They typicall</a:t>
            </a:r>
            <a:r>
              <a:rPr lang="en-US" dirty="0" smtClean="0"/>
              <a:t>y work based on the movement of the robot or simple uses of gravity.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This lesson covers some simple types of passive attachments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Powered attachments need some type of power source. This includes power from motors, pneumatics and other sources.</a:t>
            </a:r>
          </a:p>
          <a:p>
            <a:pPr lvl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20" y="4295054"/>
            <a:ext cx="3094065" cy="1398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0694" y="1524318"/>
            <a:ext cx="2869118" cy="19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1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Gate or curtain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99" y="3628676"/>
            <a:ext cx="8245475" cy="31129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198" y="1392979"/>
            <a:ext cx="5029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Passive attachment that lets objects in but not out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Uses gravity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Can be modified to any size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5498" y="1186543"/>
            <a:ext cx="2931885" cy="219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4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Building one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61" b="-4217"/>
          <a:stretch/>
        </p:blipFill>
        <p:spPr>
          <a:xfrm>
            <a:off x="118531" y="1413670"/>
            <a:ext cx="1964268" cy="2505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1197" y="1221872"/>
            <a:ext cx="4334933" cy="325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737" y="4116668"/>
            <a:ext cx="3357506" cy="25181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357" y="4095700"/>
            <a:ext cx="2888316" cy="2166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5339" y="4037234"/>
            <a:ext cx="2382563" cy="1786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01179" y="1387340"/>
            <a:ext cx="3290885" cy="141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9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CARABiner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8" y="3068151"/>
            <a:ext cx="8245475" cy="3448982"/>
          </a:xfrm>
        </p:spPr>
      </p:pic>
      <p:sp>
        <p:nvSpPr>
          <p:cNvPr id="10" name="TextBox 9"/>
          <p:cNvSpPr txBox="1"/>
          <p:nvPr/>
        </p:nvSpPr>
        <p:spPr>
          <a:xfrm>
            <a:off x="457199" y="1392979"/>
            <a:ext cx="47839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Passive attachment that lets objects in but not out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Can be made using gravity </a:t>
            </a:r>
            <a:r>
              <a:rPr lang="en-US" sz="2000" dirty="0" smtClean="0"/>
              <a:t>or </a:t>
            </a:r>
            <a:r>
              <a:rPr lang="en-US" sz="2000" dirty="0" smtClean="0"/>
              <a:t>using rubber </a:t>
            </a:r>
            <a:r>
              <a:rPr lang="en-US" sz="2000" dirty="0" smtClean="0"/>
              <a:t>bands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Can be modified to any size</a:t>
            </a:r>
            <a:endParaRPr lang="en-US" sz="2000" dirty="0"/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19314" y="1211580"/>
            <a:ext cx="1480799" cy="163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BUILDING ONE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1672" y="3869486"/>
            <a:ext cx="2461847" cy="1846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93519" y="4050955"/>
            <a:ext cx="1977492" cy="1663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7316" y="3825132"/>
            <a:ext cx="2580125" cy="19350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63" y="3554665"/>
            <a:ext cx="2469603" cy="18522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4112" y="1128391"/>
            <a:ext cx="1950881" cy="22520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6668" y="1375325"/>
            <a:ext cx="2137276" cy="18971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099" y="1304150"/>
            <a:ext cx="2057401" cy="18971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34339" y="5845625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Add rubber bands on bushings as needed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004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8/20/2016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4970</TotalTime>
  <Words>258</Words>
  <Application>Microsoft Macintosh PowerPoint</Application>
  <PresentationFormat>On-screen Show (4:3)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 Black</vt:lpstr>
      <vt:lpstr>Calibri</vt:lpstr>
      <vt:lpstr>Calibri Light</vt:lpstr>
      <vt:lpstr>Helvetica Neue</vt:lpstr>
      <vt:lpstr>Arial</vt:lpstr>
      <vt:lpstr>Essential</vt:lpstr>
      <vt:lpstr>beginner</vt:lpstr>
      <vt:lpstr>Custom Design</vt:lpstr>
      <vt:lpstr>robotdesign</vt:lpstr>
      <vt:lpstr>1_beginner</vt:lpstr>
      <vt:lpstr>1_Custom Design</vt:lpstr>
      <vt:lpstr>Robot DESIGN Lesson</vt:lpstr>
      <vt:lpstr>What is an attachment?</vt:lpstr>
      <vt:lpstr>PASSIVE VS. Powered</vt:lpstr>
      <vt:lpstr>one-way Gate or curtain</vt:lpstr>
      <vt:lpstr>TRY Building one…</vt:lpstr>
      <vt:lpstr>CARABiner</vt:lpstr>
      <vt:lpstr>TRY BUILDING ONE…</vt:lpstr>
      <vt:lpstr>Credits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Microsoft Office User</cp:lastModifiedBy>
  <cp:revision>134</cp:revision>
  <cp:lastPrinted>2016-08-04T16:20:00Z</cp:lastPrinted>
  <dcterms:created xsi:type="dcterms:W3CDTF">2014-10-28T21:59:38Z</dcterms:created>
  <dcterms:modified xsi:type="dcterms:W3CDTF">2016-08-21T00:12:01Z</dcterms:modified>
</cp:coreProperties>
</file>