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9"/>
  </p:notesMasterIdLst>
  <p:handoutMasterIdLst>
    <p:handoutMasterId r:id="rId20"/>
  </p:handoutMasterIdLst>
  <p:sldIdLst>
    <p:sldId id="289" r:id="rId7"/>
    <p:sldId id="310" r:id="rId8"/>
    <p:sldId id="312" r:id="rId9"/>
    <p:sldId id="317" r:id="rId10"/>
    <p:sldId id="306" r:id="rId11"/>
    <p:sldId id="313" r:id="rId12"/>
    <p:sldId id="316" r:id="rId13"/>
    <p:sldId id="307" r:id="rId14"/>
    <p:sldId id="309" r:id="rId15"/>
    <p:sldId id="308" r:id="rId16"/>
    <p:sldId id="31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 autoAdjust="0"/>
    <p:restoredTop sz="94751"/>
  </p:normalViewPr>
  <p:slideViewPr>
    <p:cSldViewPr snapToGrid="0" snapToObjects="1">
      <p:cViewPr varScale="1">
        <p:scale>
          <a:sx n="115" d="100"/>
          <a:sy n="115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70DE-7C1E-F84D-8AE0-D305B98F0249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E7D6-9B1C-1346-8D8C-352A9643C032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E859-B10A-554F-B589-F48681CFA5DB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87C-24DD-B54E-9D74-C911519557A6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316E-3C97-2843-9724-12A6328EBC12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CB15-66F1-3941-8A0F-0CA2283F00DB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5DFC-A4A6-A745-8860-992D78C33215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988B-0505-D747-845B-2720505A0119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B681-DACC-F946-903B-104249579B96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0F13-04B3-1543-BA7C-FAD1C96E847A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36-0105-E04D-9288-49ED9EF97C7F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F873-DED8-2A4E-90EB-7306C1FB5709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B6F-5B14-774D-B4F5-51033DAFCFC0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8F2F-6976-4445-89F1-BAE397674A1B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67EB-572F-B747-A7D1-62CDB1596EA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EA6F-B2F0-1941-B489-BD2D1BB73F9F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80F-5E9A-6745-9A84-B0222311B19C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C923-0A87-7943-84E5-1665190DCD27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9C2-2060-714B-899B-4F9F08E3C5EC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6E6C-E629-BC4D-AD8E-CA17509EE6AF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5F3C-5C8B-5144-9752-E283944C517A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D408-5946-D641-93C3-3F03B1A68E16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EF62-AEE9-544F-9E8C-1107A05D947A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29D8-E650-7645-926D-411C6100E696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554A-7600-F747-B025-A9828247FF93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08F2-A9D2-C54F-840D-6DFB88D4968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0C3-19D1-D147-8FF6-FA2B6A62008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2803-B224-AA4C-B6EC-3E9908EFB863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E5C4-EC96-C24C-9E45-129AE8A1BAA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7B11-8079-A649-AE3A-67BD8656E1EE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F049-3673-0E43-8DFF-27581F0FA7DC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2127-D953-634E-A5E4-B853AC05CF6B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0ED-D29E-9B4B-B899-8970D6FB183D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85FB-30ED-D341-AA12-308704D9AD99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E7-7DC2-304F-9005-15B7A5BC09FA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A7CF-23E9-2944-A922-C1A357E203F4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78C5-7521-C64F-8F88-C2D1AF87421C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DA29-77C9-6942-8984-D5C0C548C8B8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F6E3-F630-AB43-9F01-2B004101A2B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347D-1DAE-054F-B325-C0627A1506BF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34B2-372F-B140-8F48-3ED62C58BD8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0D7A-DBD2-BA4F-8756-81B8EC5E0706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FCE1-D1E8-244E-8113-DD9818467629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C76F-B94F-D140-8805-CE9C7984B816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2803-1FD4-CA4E-A257-A5528D9028F8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DBCD-0665-154A-AC6D-F652407A4C9C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A4E8-4A26-F141-9519-40AB2C41801A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673D-9A7E-9C4D-A7EE-3C7573EE8484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B5B9-03CC-F74D-A63E-523BA4EDBB4D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F31-12A1-9F48-AD7D-12445F2001AE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DBB-EF1A-E443-BC6F-A51C110E5D08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E590-F0AA-DD47-AD79-3E17DAA74EF5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A070-D13A-1144-9B0A-25EFC68FDE40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4238-C45F-5A4B-8716-1B19A998E411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1C0-E910-5D4F-BE7D-BA62343109C1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0C63-B961-2546-A3D8-E7DE313A7CAF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48C3-3CA0-A94A-B498-972559EE34EC}" type="datetime1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A421-D36E-5A41-B285-3F12077AEC9B}" type="datetime1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08CB-5F82-9144-B1AB-1856E0E6DDF3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37A2-2593-C94C-9FBE-FF115EEE1C4B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3952-0B17-034B-B82F-D41606AC81CD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7356-BA26-FC48-9D0D-09F4DBFAE0F6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308B-D8F7-AA4F-8F66-92C530794E5C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4CB6-F7B7-8C42-A180-550EBBE6AFE2}" type="datetime1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4E63-ADF6-354F-BA94-AD5E7512D721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0E61-03A7-B243-B0E7-E82F10A29DF6}" type="datetime1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B5C5F01-3227-1B48-9711-635B81869371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9AF76D-CD3D-3B41-ACF9-7B306188CC2B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50233-3D2A-1549-9BED-21D1A1057503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71DF717-6D8B-A941-BE2A-1CCDCF47CFA9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FB11B4D-5CB1-4E4D-A9BB-0B1BFDFBDF47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026D-EAD4-1D48-A44C-AC36555EBB03}" type="datetime1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DESIGN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WITH No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0400"/>
            <a:ext cx="8245474" cy="385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Images from LEGO and LEGO Education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551" y="2703651"/>
            <a:ext cx="2881649" cy="2786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99" y="1388533"/>
            <a:ext cx="768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always need wheels to build a robot that moves!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6" y="2810324"/>
            <a:ext cx="3538481" cy="27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TOOL: LEGO WHEELS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7345"/>
            <a:ext cx="2576945" cy="348818"/>
          </a:xfrm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/>
              <a:t>http://</a:t>
            </a:r>
            <a:r>
              <a:rPr lang="en-US" dirty="0" err="1"/>
              <a:t>wheels.sariel.pl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9596" y="1265453"/>
            <a:ext cx="5673229" cy="42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9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LEGO Wheels Chart from </a:t>
            </a:r>
            <a:r>
              <a:rPr lang="en-US" dirty="0"/>
              <a:t>http://</a:t>
            </a:r>
            <a:r>
              <a:rPr lang="en-US" dirty="0" err="1"/>
              <a:t>wheels.sariel.pl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to Choose FROM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3766" y="1270660"/>
            <a:ext cx="774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LEGO is the largest tire manufacturer in the world</a:t>
            </a:r>
            <a:r>
              <a:rPr lang="en-US" dirty="0" smtClean="0"/>
              <a:t>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LEGO has wheels </a:t>
            </a:r>
            <a:r>
              <a:rPr lang="en-US" dirty="0" smtClean="0"/>
              <a:t>of all sizes and also treads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4765" y="1765327"/>
            <a:ext cx="7850721" cy="4852139"/>
            <a:chOff x="494765" y="1765327"/>
            <a:chExt cx="7850721" cy="48521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183" r="14144"/>
            <a:stretch/>
          </p:blipFill>
          <p:spPr>
            <a:xfrm>
              <a:off x="494765" y="1765327"/>
              <a:ext cx="7850721" cy="48521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950838" y="3192147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22222"/>
                  </a:solidFill>
                  <a:latin typeface="Noto Sans" charset="0"/>
                </a:rPr>
                <a:t>68.8 </a:t>
              </a:r>
              <a:r>
                <a:rPr lang="en-US" sz="1200" dirty="0">
                  <a:solidFill>
                    <a:srgbClr val="222222"/>
                  </a:solidFill>
                  <a:latin typeface="Noto Sans" charset="0"/>
                </a:rPr>
                <a:t>X 36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09873" y="5362159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22222"/>
                  </a:solidFill>
                  <a:latin typeface="Noto Sans" charset="0"/>
                </a:rPr>
                <a:t>94.2 X 22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14" y="4312244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5</a:t>
              </a:r>
              <a:r>
                <a:rPr lang="en-US" sz="1200" dirty="0" smtClean="0"/>
                <a:t>6 </a:t>
              </a:r>
              <a:r>
                <a:rPr lang="en-US" sz="1200" dirty="0"/>
                <a:t>X 26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75336" y="2162715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43.2 </a:t>
              </a:r>
              <a:r>
                <a:rPr lang="en-US" sz="1200" dirty="0"/>
                <a:t>X 22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87720" y="2645916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56 </a:t>
              </a:r>
              <a:r>
                <a:rPr lang="en-US" sz="1200" dirty="0"/>
                <a:t>X 28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35777" y="3391099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nb-NO" sz="1200" dirty="0" smtClean="0">
                  <a:solidFill>
                    <a:srgbClr val="222222"/>
                  </a:solidFill>
                  <a:latin typeface="Noto Sans" charset="0"/>
                </a:rPr>
                <a:t>81.6 </a:t>
              </a:r>
              <a:r>
                <a:rPr lang="nb-NO" sz="1200" dirty="0" err="1">
                  <a:solidFill>
                    <a:srgbClr val="222222"/>
                  </a:solidFill>
                  <a:latin typeface="Noto Sans" charset="0"/>
                </a:rPr>
                <a:t>X</a:t>
              </a:r>
              <a:r>
                <a:rPr lang="nb-NO" sz="1200" dirty="0">
                  <a:solidFill>
                    <a:srgbClr val="222222"/>
                  </a:solidFill>
                  <a:latin typeface="Noto Sans" charset="0"/>
                </a:rPr>
                <a:t> 15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59590" y="4259500"/>
              <a:ext cx="864433" cy="276999"/>
            </a:xfrm>
            <a:prstGeom prst="rect">
              <a:avLst/>
            </a:prstGeom>
            <a:solidFill>
              <a:schemeClr val="bg1">
                <a:lumMod val="95000"/>
                <a:alpha val="72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22222"/>
                  </a:solidFill>
                  <a:latin typeface="Noto Sans" charset="0"/>
                </a:rPr>
                <a:t>62.4 X 20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96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Measuring </a:t>
            </a:r>
            <a:r>
              <a:rPr lang="en-US" dirty="0" smtClean="0"/>
              <a:t>the size of A Tire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72296" cy="4373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Look for the size of the tire on the tire itself</a:t>
            </a:r>
          </a:p>
          <a:p>
            <a:pPr lvl="1" indent="0">
              <a:buNone/>
            </a:pPr>
            <a:r>
              <a:rPr lang="en-US" dirty="0" smtClean="0"/>
              <a:t>The first number is the diameter to of the tire in mm. The second is the width of the tire in mm.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dirty="0" smtClean="0"/>
              <a:t>Look up the tire on a LEGO catalogue </a:t>
            </a:r>
            <a:r>
              <a:rPr lang="en-US" dirty="0" smtClean="0"/>
              <a:t>(e.g. </a:t>
            </a:r>
            <a:r>
              <a:rPr lang="en-US" dirty="0" err="1" smtClean="0"/>
              <a:t>Brickowl.com</a:t>
            </a:r>
            <a:r>
              <a:rPr lang="en-US" dirty="0" smtClean="0"/>
              <a:t> and </a:t>
            </a:r>
            <a:r>
              <a:rPr lang="en-US" dirty="0" err="1" smtClean="0"/>
              <a:t>B</a:t>
            </a:r>
            <a:r>
              <a:rPr lang="en-US" dirty="0" err="1" smtClean="0"/>
              <a:t>ricklink.com</a:t>
            </a:r>
            <a:r>
              <a:rPr lang="en-US" dirty="0" smtClean="0"/>
              <a:t>), or using the LEGO wheels chart by </a:t>
            </a:r>
            <a:r>
              <a:rPr lang="en-US" dirty="0" err="1" smtClean="0"/>
              <a:t>Sariel</a:t>
            </a:r>
            <a:r>
              <a:rPr lang="en-US" dirty="0" smtClean="0"/>
              <a:t> (see page 11)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36558" y="2374223"/>
            <a:ext cx="3454400" cy="2590800"/>
            <a:chOff x="4536558" y="2374223"/>
            <a:chExt cx="3454400" cy="2590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4536558" y="2374223"/>
              <a:ext cx="3454400" cy="25908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 rot="1897420">
              <a:off x="6048624" y="2870968"/>
              <a:ext cx="1425441" cy="7475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8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Knowing your wheel size helps Convert DISTANCE to DEGREES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221" y="1385454"/>
            <a:ext cx="7350664" cy="47961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69127" y="5694218"/>
            <a:ext cx="6333546" cy="4319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http://ev3lessons.com/resources/</a:t>
            </a:r>
            <a:r>
              <a:rPr lang="en-US" dirty="0" err="1"/>
              <a:t>wheelconverter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531" y="4142846"/>
            <a:ext cx="5259590" cy="2416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“Best” Wheels </a:t>
            </a:r>
            <a:r>
              <a:rPr lang="en-US" dirty="0" smtClean="0"/>
              <a:t>for 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053"/>
            <a:ext cx="8245474" cy="26281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many options for wheels on your competition robot</a:t>
            </a:r>
            <a:r>
              <a:rPr lang="en-US" dirty="0" smtClean="0"/>
              <a:t>. </a:t>
            </a:r>
            <a:r>
              <a:rPr lang="en-US" dirty="0" smtClean="0"/>
              <a:t>There is no “best” wheel</a:t>
            </a:r>
            <a:r>
              <a:rPr lang="en-US" dirty="0" smtClean="0"/>
              <a:t>.</a:t>
            </a:r>
          </a:p>
          <a:p>
            <a:pPr marL="457200" indent="-457200">
              <a:buAutoNum type="arabicParenR"/>
            </a:pPr>
            <a:r>
              <a:rPr lang="en-US" dirty="0" smtClean="0"/>
              <a:t>Some wheels are better than others, but there is no one wheel that is perfect for every task or every surface your robot will run on.</a:t>
            </a:r>
          </a:p>
          <a:p>
            <a:pPr marL="457200" indent="-457200">
              <a:buAutoNum type="arabicParenR"/>
            </a:pPr>
            <a:r>
              <a:rPr lang="en-US" dirty="0" smtClean="0"/>
              <a:t>Every </a:t>
            </a:r>
            <a:r>
              <a:rPr lang="en-US" dirty="0" smtClean="0"/>
              <a:t>wheel has a pro and a con</a:t>
            </a:r>
          </a:p>
          <a:p>
            <a:pPr marL="457200" indent="-457200">
              <a:buAutoNum type="arabicParenR"/>
            </a:pPr>
            <a:r>
              <a:rPr lang="en-US" dirty="0" smtClean="0"/>
              <a:t>Do not make decisions on what wheel to use based on someone else’s experience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Create a set of tests</a:t>
            </a:r>
            <a:r>
              <a:rPr lang="en-US" dirty="0" smtClean="0">
                <a:sym typeface="Wingdings"/>
              </a:rPr>
              <a:t> to see if the wheels can hold the weight of the robot, drive straight and are fast enough for your </a:t>
            </a:r>
            <a:r>
              <a:rPr lang="en-US" dirty="0" smtClean="0">
                <a:sym typeface="Wingdings"/>
              </a:rPr>
              <a:t>tasks (see next page)</a:t>
            </a:r>
            <a:endParaRPr lang="en-US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1632" y="4861274"/>
            <a:ext cx="580380" cy="430887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31313 EV3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801370" y="4861273"/>
            <a:ext cx="853225" cy="430887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45544 EV3 Core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744003" y="5857561"/>
            <a:ext cx="855394" cy="26161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9797 NXT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478013" y="4861273"/>
            <a:ext cx="1606477" cy="26161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45560 EV3 Expansion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4233" y="6117705"/>
            <a:ext cx="1490960" cy="26161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9695 NXT </a:t>
            </a:r>
            <a:r>
              <a:rPr lang="en-US" sz="1100" dirty="0"/>
              <a:t>R</a:t>
            </a:r>
            <a:r>
              <a:rPr lang="en-US" sz="1100" dirty="0" smtClean="0"/>
              <a:t>esource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1741" y="4745620"/>
            <a:ext cx="1870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</a:t>
            </a:r>
            <a:r>
              <a:rPr lang="en-US" smtClean="0"/>
              <a:t>wheels found in MINDSTORMS 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Consider: size, Speed, accuracy, stability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5" y="1524318"/>
            <a:ext cx="7889348" cy="3352482"/>
          </a:xfrm>
        </p:spPr>
        <p:txBody>
          <a:bodyPr>
            <a:no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1800" b="0" dirty="0" smtClean="0"/>
              <a:t>Large </a:t>
            </a:r>
            <a:r>
              <a:rPr lang="en-US" sz="1800" b="0" dirty="0"/>
              <a:t>wheels make a robot </a:t>
            </a:r>
            <a:r>
              <a:rPr lang="en-US" sz="1800" b="0" dirty="0" smtClean="0"/>
              <a:t>taller and so might give you both greater ground clearance as well as a higher center of gravity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800" dirty="0" smtClean="0"/>
              <a:t>This might be positive as you might be able to to drive over obstacles, but might also make your robot </a:t>
            </a:r>
            <a:r>
              <a:rPr lang="en-US" sz="1800" dirty="0" smtClean="0"/>
              <a:t>unstable</a:t>
            </a:r>
            <a:endParaRPr lang="en-US" sz="1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1800" b="0" dirty="0" smtClean="0"/>
              <a:t>Large </a:t>
            </a:r>
            <a:r>
              <a:rPr lang="en-US" sz="1800" b="0" dirty="0"/>
              <a:t>wheels </a:t>
            </a:r>
            <a:r>
              <a:rPr lang="en-US" sz="1800" b="0" dirty="0" smtClean="0"/>
              <a:t>allow your robot to travel further for each rotation, </a:t>
            </a:r>
            <a:r>
              <a:rPr lang="en-US" sz="1800" b="0" dirty="0" smtClean="0"/>
              <a:t>therefore, </a:t>
            </a:r>
            <a:r>
              <a:rPr lang="en-US" sz="1800" b="0" dirty="0" smtClean="0"/>
              <a:t>making your robot faster.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1800" dirty="0" smtClean="0"/>
              <a:t>Speed can be a positive thing in a timed robotics contest, but your robot may not travel as </a:t>
            </a:r>
            <a:r>
              <a:rPr lang="en-US" sz="1800" dirty="0" smtClean="0"/>
              <a:t>accurately</a:t>
            </a:r>
            <a:endParaRPr lang="en-US" sz="1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1800" b="0" dirty="0" smtClean="0"/>
              <a:t>Smaller wheels are slower but can be more accurate than large </a:t>
            </a:r>
            <a:r>
              <a:rPr lang="en-US" sz="1800" b="0" dirty="0" smtClean="0"/>
              <a:t>wheels</a:t>
            </a:r>
            <a:endParaRPr lang="en-US" sz="1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1800" b="0" dirty="0" smtClean="0"/>
              <a:t>Wider </a:t>
            </a:r>
            <a:r>
              <a:rPr lang="en-US" sz="1800" b="0" dirty="0" smtClean="0"/>
              <a:t>wheels allow </a:t>
            </a:r>
            <a:r>
              <a:rPr lang="en-US" sz="1800" b="0" dirty="0" smtClean="0"/>
              <a:t>for more contact with the ground which might increase stability, but can also cause more friction.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4123" y="4754440"/>
            <a:ext cx="4460347" cy="1987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035" y="5358407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next page for sample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0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WORKSHEET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85433"/>
              </p:ext>
            </p:extLst>
          </p:nvPr>
        </p:nvGraphicFramePr>
        <p:xfrm>
          <a:off x="457198" y="872924"/>
          <a:ext cx="8245476" cy="4861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6942"/>
                <a:gridCol w="5658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Wheel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(List the wheel type and size)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Test: Move straight 20-30</a:t>
                      </a:r>
                      <a:r>
                        <a:rPr lang="en-US" baseline="0" dirty="0" smtClean="0"/>
                        <a:t> inches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(Does the robot</a:t>
                      </a:r>
                      <a:r>
                        <a:rPr lang="en-US" i="1" baseline="0" dirty="0" smtClean="0"/>
                        <a:t> veer?)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Turn Test</a:t>
                      </a:r>
                      <a:r>
                        <a:rPr lang="en-US" dirty="0" smtClean="0"/>
                        <a:t>: Four</a:t>
                      </a:r>
                      <a:r>
                        <a:rPr lang="en-US" baseline="0" dirty="0" smtClean="0"/>
                        <a:t> 90 degree turns in a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(Are</a:t>
                      </a:r>
                      <a:r>
                        <a:rPr lang="en-US" i="1" baseline="0" dirty="0" smtClean="0"/>
                        <a:t> the turns accurate?)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Traction</a:t>
                      </a:r>
                      <a:r>
                        <a:rPr lang="en-US" baseline="0" dirty="0" smtClean="0"/>
                        <a:t> Test: Push an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(Does</a:t>
                      </a:r>
                      <a:r>
                        <a:rPr lang="en-US" i="1" baseline="0" dirty="0" smtClean="0"/>
                        <a:t> the robot skid?)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Test: Time</a:t>
                      </a:r>
                      <a:r>
                        <a:rPr lang="en-US" baseline="0" dirty="0" smtClean="0"/>
                        <a:t> to go 70 inches, Turn 360 degrees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(Is</a:t>
                      </a:r>
                      <a:r>
                        <a:rPr lang="en-US" i="1" baseline="0" dirty="0" smtClean="0"/>
                        <a:t> your robot fast?)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Tire 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(Does</a:t>
                      </a:r>
                      <a:r>
                        <a:rPr lang="en-US" i="1" baseline="0" dirty="0" smtClean="0"/>
                        <a:t> the tire stay on the rim or come off easily?)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 and width of robot (when using</a:t>
                      </a:r>
                      <a:r>
                        <a:rPr lang="en-US" baseline="0" dirty="0" smtClean="0"/>
                        <a:t> these tires)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(Does</a:t>
                      </a:r>
                      <a:r>
                        <a:rPr lang="en-US" i="1" baseline="0" dirty="0" smtClean="0"/>
                        <a:t> the tire make the robot narrower, wider, taller, or shorter?)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7" y="5798918"/>
            <a:ext cx="82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have to weigh the plusses and minuses of each wheel for your robot.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Wheels: SKIDS, CASTER WHEELS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78"/>
          <a:stretch/>
        </p:blipFill>
        <p:spPr>
          <a:xfrm>
            <a:off x="4808536" y="1650080"/>
            <a:ext cx="3691093" cy="2429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5699" y="4250741"/>
            <a:ext cx="4761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wheels or skids need to allow the robot to turn smoothly. You can create them out of many different LEGO elements including wheels without the tire, </a:t>
            </a:r>
            <a:r>
              <a:rPr lang="en-US" dirty="0" smtClean="0"/>
              <a:t>LEGO balls</a:t>
            </a:r>
            <a:r>
              <a:rPr lang="en-US" dirty="0" smtClean="0"/>
              <a:t>, </a:t>
            </a:r>
            <a:r>
              <a:rPr lang="en-US" dirty="0" smtClean="0"/>
              <a:t>EV3 </a:t>
            </a:r>
            <a:r>
              <a:rPr lang="en-US" dirty="0" smtClean="0"/>
              <a:t>caster </a:t>
            </a:r>
            <a:r>
              <a:rPr lang="en-US" dirty="0" smtClean="0"/>
              <a:t>wheels</a:t>
            </a:r>
            <a:r>
              <a:rPr lang="en-US" dirty="0" smtClean="0"/>
              <a:t>, etc</a:t>
            </a:r>
            <a:r>
              <a:rPr lang="en-US" dirty="0" smtClean="0"/>
              <a:t>. Here too, there are pros and cons. You should test your back wheels or skids.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009" y="3401468"/>
            <a:ext cx="2570832" cy="3069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1615" y="1361467"/>
            <a:ext cx="2950350" cy="25778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30984" y="3202465"/>
            <a:ext cx="919249" cy="947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80122">
            <a:off x="590060" y="5652657"/>
            <a:ext cx="1188864" cy="546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 for other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164"/>
            <a:ext cx="8245474" cy="4373563"/>
          </a:xfrm>
        </p:spPr>
        <p:txBody>
          <a:bodyPr/>
          <a:lstStyle/>
          <a:p>
            <a:r>
              <a:rPr lang="en-US" dirty="0" smtClean="0"/>
              <a:t>Riding wheels </a:t>
            </a:r>
            <a:r>
              <a:rPr lang="en-US" dirty="0" smtClean="0"/>
              <a:t>can</a:t>
            </a:r>
            <a:r>
              <a:rPr lang="en-US" dirty="0" smtClean="0"/>
              <a:t> </a:t>
            </a:r>
            <a:r>
              <a:rPr lang="en-US" dirty="0" smtClean="0"/>
              <a:t>help your robot drive along </a:t>
            </a:r>
            <a:r>
              <a:rPr lang="en-US" dirty="0" smtClean="0"/>
              <a:t>walls. </a:t>
            </a:r>
          </a:p>
          <a:p>
            <a:r>
              <a:rPr lang="en-US" dirty="0" smtClean="0"/>
              <a:t>FLL Tip: </a:t>
            </a:r>
            <a:r>
              <a:rPr lang="en-US" dirty="0" smtClean="0"/>
              <a:t>Make sure that they are installed at the correct height for your table (at home or at competition). You might have either 2X4 or 2X3 wood as walls.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37" y="3146270"/>
            <a:ext cx="3187700" cy="318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939" y="3393701"/>
            <a:ext cx="3603498" cy="29402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269522" y="4870137"/>
            <a:ext cx="754256" cy="692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57181" y="4708572"/>
            <a:ext cx="754256" cy="692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6390</TotalTime>
  <Words>784</Words>
  <Application>Microsoft Macintosh PowerPoint</Application>
  <PresentationFormat>On-screen Show (4:3)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Noto Sans</vt:lpstr>
      <vt:lpstr>Wingdings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Lots to Choose FROM</vt:lpstr>
      <vt:lpstr>TIP: Measuring the size of A Tire</vt:lpstr>
      <vt:lpstr>Knowing your wheel size helps Convert DISTANCE to DEGREES</vt:lpstr>
      <vt:lpstr>“Best” Wheels for FIRST LEGO LEAGUE</vt:lpstr>
      <vt:lpstr>Things to Consider: size, Speed, accuracy, stability...</vt:lpstr>
      <vt:lpstr>Sample WORKSHEET</vt:lpstr>
      <vt:lpstr>BACK Wheels: SKIDS, CASTER WHEELS….</vt:lpstr>
      <vt:lpstr>Wheels for other uses</vt:lpstr>
      <vt:lpstr>ROBOTS WITH No wheels</vt:lpstr>
      <vt:lpstr>USEFUL TOOL: LEGO WHEELS CHART</vt:lpstr>
      <vt:lpstr>Credits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Microsoft Office User</cp:lastModifiedBy>
  <cp:revision>140</cp:revision>
  <cp:lastPrinted>2016-08-13T13:30:28Z</cp:lastPrinted>
  <dcterms:created xsi:type="dcterms:W3CDTF">2014-10-28T21:59:38Z</dcterms:created>
  <dcterms:modified xsi:type="dcterms:W3CDTF">2016-08-13T13:31:12Z</dcterms:modified>
</cp:coreProperties>
</file>