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5" r:id="rId1"/>
  </p:sldMasterIdLst>
  <p:notesMasterIdLst>
    <p:notesMasterId r:id="rId12"/>
  </p:notesMasterIdLst>
  <p:handoutMasterIdLst>
    <p:handoutMasterId r:id="rId13"/>
  </p:handoutMasterIdLst>
  <p:sldIdLst>
    <p:sldId id="287" r:id="rId2"/>
    <p:sldId id="286" r:id="rId3"/>
    <p:sldId id="275" r:id="rId4"/>
    <p:sldId id="278" r:id="rId5"/>
    <p:sldId id="276" r:id="rId6"/>
    <p:sldId id="290" r:id="rId7"/>
    <p:sldId id="291" r:id="rId8"/>
    <p:sldId id="289" r:id="rId9"/>
    <p:sldId id="285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04" autoAdjust="0"/>
    <p:restoredTop sz="94599"/>
  </p:normalViewPr>
  <p:slideViewPr>
    <p:cSldViewPr snapToGrid="0" snapToObjects="1">
      <p:cViewPr>
        <p:scale>
          <a:sx n="92" d="100"/>
          <a:sy n="92" d="100"/>
        </p:scale>
        <p:origin x="2784" y="1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2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28F5-EC59-2E43-BCAC-95617389D122}" type="datetime1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938-E075-B042-B09A-99782E64D068}" type="datetime1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5B7-3DA8-214F-A2C0-9297ECF93896}" type="datetime1">
              <a:rPr lang="en-US" smtClean="0"/>
              <a:t>12/29/19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CA0F-6F8C-AF4F-99D2-5DD45B325F43}" type="datetime1">
              <a:rPr lang="en-US" smtClean="0"/>
              <a:t>12/29/19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47B9-1D8D-394F-A387-35C94520060B}" type="datetime1">
              <a:rPr lang="en-US" smtClean="0"/>
              <a:t>12/29/19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9CE6-415C-8A43-9119-9A014A86A31D}" type="datetime1">
              <a:rPr lang="en-US" smtClean="0"/>
              <a:t>12/29/19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9523-998C-9549-91D5-C9F5A1919DC8}" type="datetime1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B6A1C6E4-255A-C74E-97EC-1A17C02E435B}" type="datetime1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639F-A2D6-D84C-8030-A3A43F517B3E}" type="datetime1">
              <a:rPr lang="en-US" smtClean="0"/>
              <a:t>12/29/19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740B528-FEAD-6949-8E88-0811F15DF264}" type="datetime1">
              <a:rPr lang="en-US" smtClean="0"/>
              <a:t>12/29/19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/>
              <a:t>© 2020 EV3Lessons.com, Last edit 12/29/2019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0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</p:sldLayoutIdLst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EV3 Classroom: Menu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F74E868-EEB6-2A4A-9982-0E1BFABB6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1" y="4560307"/>
            <a:ext cx="1444298" cy="1444298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D3C2ED9-C02E-B140-9DE5-DFAD2FC05A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5" t="7277" r="2818" b="5432"/>
          <a:stretch/>
        </p:blipFill>
        <p:spPr>
          <a:xfrm>
            <a:off x="5294149" y="268395"/>
            <a:ext cx="3603295" cy="138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7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tutorial was created by Sanjay Seshan and Arvind Seshan </a:t>
            </a:r>
          </a:p>
          <a:p>
            <a:r>
              <a:rPr lang="en-US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to use variables</a:t>
            </a:r>
          </a:p>
          <a:p>
            <a:r>
              <a:rPr lang="en-US" dirty="0"/>
              <a:t>Learn to create a menu system that is not limited to a particular number of choices</a:t>
            </a:r>
          </a:p>
          <a:p>
            <a:r>
              <a:rPr lang="en-US" dirty="0"/>
              <a:t>Learn to create a menu system that updates the menu view</a:t>
            </a:r>
          </a:p>
          <a:p>
            <a:endParaRPr lang="en-US" dirty="0"/>
          </a:p>
          <a:p>
            <a:r>
              <a:rPr lang="en-US" dirty="0"/>
              <a:t>Prerequisites: Variables, Math Blocks, Brick Buttons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2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55" y="1608093"/>
            <a:ext cx="8574087" cy="4307294"/>
          </a:xfrm>
        </p:spPr>
        <p:txBody>
          <a:bodyPr/>
          <a:lstStyle/>
          <a:p>
            <a:r>
              <a:rPr lang="en-US" dirty="0"/>
              <a:t>In the “Using Brick Buttons as Sensors” Lesson in Intermediate, one of the challenges asked you to create a menu with 4 choices and a single screen display for the entire menu</a:t>
            </a:r>
          </a:p>
          <a:p>
            <a:r>
              <a:rPr lang="en-US" dirty="0"/>
              <a:t>In this version, we build a menu system that updates the menu view each time you change your selection and lets you have a larger number of menu choices</a:t>
            </a:r>
          </a:p>
          <a:p>
            <a:r>
              <a:rPr lang="en-US" dirty="0"/>
              <a:t>To make this menu, you will need to learn how to use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Fancier Menu System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660593" y="5227690"/>
            <a:ext cx="605790" cy="52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809397" y="5227690"/>
            <a:ext cx="605790" cy="52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40" y="4806795"/>
            <a:ext cx="2339340" cy="1714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4806795"/>
            <a:ext cx="2324100" cy="16687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84" y="4806795"/>
            <a:ext cx="2308860" cy="16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1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449659"/>
            <a:ext cx="6216998" cy="4987373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Challenge: </a:t>
            </a:r>
            <a:r>
              <a:rPr lang="en-US" sz="9600" dirty="0"/>
              <a:t>Make a menu system that lets you perform 3 actions (display and say the numbers 1, 2, and 3) based on the button pressed</a:t>
            </a:r>
            <a:endParaRPr lang="en-US" sz="4900" dirty="0"/>
          </a:p>
          <a:p>
            <a:r>
              <a:rPr lang="en-US" sz="7200" b="1" dirty="0"/>
              <a:t>Step 1: </a:t>
            </a:r>
            <a:r>
              <a:rPr lang="en-US" sz="7200" dirty="0"/>
              <a:t>Use a variable to store the current menu choice</a:t>
            </a:r>
          </a:p>
          <a:p>
            <a:r>
              <a:rPr lang="en-US" sz="7200" b="1" dirty="0"/>
              <a:t>Step 2: </a:t>
            </a:r>
            <a:r>
              <a:rPr lang="en-US" sz="7200" dirty="0"/>
              <a:t>Display the menu description for the current menu choice</a:t>
            </a:r>
          </a:p>
          <a:p>
            <a:r>
              <a:rPr lang="en-US" sz="7200" b="1" dirty="0"/>
              <a:t>Step 3: </a:t>
            </a:r>
            <a:r>
              <a:rPr lang="en-US" sz="7200" dirty="0"/>
              <a:t>Wait for the user to press a button (top, middle, down buttons)</a:t>
            </a:r>
          </a:p>
          <a:p>
            <a:r>
              <a:rPr lang="en-US" sz="7200" b="1" dirty="0"/>
              <a:t>Step 4: </a:t>
            </a:r>
            <a:r>
              <a:rPr lang="en-US" sz="7200" dirty="0"/>
              <a:t>Based on the button press: run the code for the menu choice (for middle button), or increase/decrease the menu choice variable (for up/down buttons)</a:t>
            </a:r>
          </a:p>
          <a:p>
            <a:r>
              <a:rPr lang="en-US" sz="7200" b="1" dirty="0"/>
              <a:t>Step 5: </a:t>
            </a:r>
            <a:r>
              <a:rPr lang="en-US" sz="7200" dirty="0"/>
              <a:t>Go back to 2…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Menu Challenge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58" y="3648082"/>
            <a:ext cx="1737396" cy="12733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519" y="2095990"/>
            <a:ext cx="1722155" cy="12365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58" y="5141330"/>
            <a:ext cx="1706916" cy="12562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85626" y="1449659"/>
            <a:ext cx="223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you will see on the EV3 Brick</a:t>
            </a:r>
          </a:p>
        </p:txBody>
      </p:sp>
    </p:spTree>
    <p:extLst>
      <p:ext uri="{BB962C8B-B14F-4D97-AF65-F5344CB8AC3E}">
        <p14:creationId xmlns:p14="http://schemas.microsoft.com/office/powerpoint/2010/main" val="52828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23965" y="1624547"/>
            <a:ext cx="5104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can store values for later use. Make a variable and give it a name “Menu” before using it.</a:t>
            </a:r>
          </a:p>
          <a:p>
            <a:endParaRPr lang="en-US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823965" y="4026189"/>
            <a:ext cx="5104571" cy="82844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800" dirty="0"/>
              <a:t>Once created, the variable shows up in the Block Palette under Variables. A Set “Menu” and Change “Menu” Block are also automatically created.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A829B2-7591-F74A-AA20-8E5FA1444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46" y="3429000"/>
            <a:ext cx="2247900" cy="2540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F81125-4932-C04E-84BF-6C3B11130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46" y="1600441"/>
            <a:ext cx="3071433" cy="16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2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9CE791-E9FC-B244-8DEE-8700BF9F8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416" y="1818870"/>
            <a:ext cx="4716834" cy="4307294"/>
          </a:xfrm>
        </p:spPr>
        <p:txBody>
          <a:bodyPr/>
          <a:lstStyle/>
          <a:p>
            <a:r>
              <a:rPr lang="en-US" dirty="0"/>
              <a:t>Set Variable Menu to start at 1</a:t>
            </a:r>
          </a:p>
          <a:p>
            <a:r>
              <a:rPr lang="en-US" dirty="0"/>
              <a:t>Display the word ONE, TWO or THREE at the center of the screen using Display Blocks</a:t>
            </a:r>
          </a:p>
          <a:p>
            <a:r>
              <a:rPr lang="en-US" dirty="0"/>
              <a:t>Clear the screen before each word is displayed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B15A7-B64E-1841-BE03-48D9F547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19A4D0-7CBE-EA43-AF5D-93F1B392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Part 1</a:t>
            </a:r>
          </a:p>
        </p:txBody>
      </p:sp>
      <p:pic>
        <p:nvPicPr>
          <p:cNvPr id="5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1FD25F-6A72-8049-8909-9532B9B5A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7" y="1482982"/>
            <a:ext cx="3941719" cy="479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0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0A51A3-F808-294B-BD1E-8EF69E2DB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2968" y="1458813"/>
            <a:ext cx="5525282" cy="4978219"/>
          </a:xfrm>
        </p:spPr>
        <p:txBody>
          <a:bodyPr/>
          <a:lstStyle/>
          <a:p>
            <a:r>
              <a:rPr lang="en-US" dirty="0"/>
              <a:t>When the Up or Down brick buttons are pressed, change the value of the variable Menu by 1</a:t>
            </a:r>
          </a:p>
          <a:p>
            <a:r>
              <a:rPr lang="en-US" dirty="0"/>
              <a:t>Depending upon which value is picked, play a different sounds (“one”, “two”, or “three”)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4B26F-5D00-0147-9600-CDD9BD19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0B4E64-1C83-6A4B-A18E-68C6BBD9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CDFE8-09AA-C64D-99D7-DFCD953DA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1458813"/>
            <a:ext cx="3048805" cy="5160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6C3FCB-5893-864A-9409-A9308DBDB6CA}"/>
              </a:ext>
            </a:extLst>
          </p:cNvPr>
          <p:cNvSpPr txBox="1"/>
          <p:nvPr/>
        </p:nvSpPr>
        <p:spPr>
          <a:xfrm>
            <a:off x="3903993" y="4475857"/>
            <a:ext cx="438323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this example, sounds are played based on the menu item picked. You can replace this with any code you you wish.</a:t>
            </a:r>
          </a:p>
        </p:txBody>
      </p:sp>
    </p:spTree>
    <p:extLst>
      <p:ext uri="{BB962C8B-B14F-4D97-AF65-F5344CB8AC3E}">
        <p14:creationId xmlns:p14="http://schemas.microsoft.com/office/powerpoint/2010/main" val="114436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99B2F5-9F70-ED42-AE87-529F97685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7" y="1482982"/>
            <a:ext cx="3941719" cy="479861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D785C-E907-5942-BE57-582C719A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16170D-DF5F-1149-A451-ABA87671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990A573-2D37-1847-A622-1CD83996BA5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07273" y="2210974"/>
            <a:ext cx="4643180" cy="3498068"/>
          </a:xfrm>
          <a:prstGeom prst="bentConnector5">
            <a:avLst>
              <a:gd name="adj1" fmla="val -2461"/>
              <a:gd name="adj2" fmla="val 58669"/>
              <a:gd name="adj3" fmla="val 10492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EB1CB63-366A-244B-9B1D-40AABF47A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971" y="1641376"/>
            <a:ext cx="3048805" cy="516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7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ideas in this lesson can be adapted to help you build a mission sequencer for FIRST LEGO League. Sequencers are useful because they:</a:t>
            </a:r>
          </a:p>
          <a:p>
            <a:pPr lvl="1"/>
            <a:r>
              <a:rPr lang="en-US" dirty="0"/>
              <a:t>Allow you to skip missions if you are short of time</a:t>
            </a:r>
          </a:p>
          <a:p>
            <a:pPr lvl="1"/>
            <a:r>
              <a:rPr lang="en-US" dirty="0"/>
              <a:t>Allow you to repeat failed missions</a:t>
            </a:r>
          </a:p>
          <a:p>
            <a:pPr lvl="1"/>
            <a:r>
              <a:rPr lang="en-US" dirty="0"/>
              <a:t>Allow you access missions quickly (find them easily)</a:t>
            </a:r>
          </a:p>
          <a:p>
            <a:r>
              <a:rPr lang="en-US" dirty="0"/>
              <a:t>If your Menu Action code is long (not just a display and sound), consider creating My Blocks out of your 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12/29/2019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89379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2987</TotalTime>
  <Words>641</Words>
  <Application>Microsoft Macintosh PowerPoint</Application>
  <PresentationFormat>On-screen Show (4:3)</PresentationFormat>
  <Paragraphs>53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 Neue</vt:lpstr>
      <vt:lpstr>Wingdings</vt:lpstr>
      <vt:lpstr>advanced</vt:lpstr>
      <vt:lpstr>EV3 Classroom: Menu System</vt:lpstr>
      <vt:lpstr>Lesson Objectives</vt:lpstr>
      <vt:lpstr>A Fancier Menu System</vt:lpstr>
      <vt:lpstr>Menu Challenge</vt:lpstr>
      <vt:lpstr>Main Component</vt:lpstr>
      <vt:lpstr>Solution Part 1</vt:lpstr>
      <vt:lpstr>Solution Part 2</vt:lpstr>
      <vt:lpstr>CHALLENGE SOLUTION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cp:lastModifiedBy>Srinivasan Seshan</cp:lastModifiedBy>
  <cp:revision>24</cp:revision>
  <dcterms:created xsi:type="dcterms:W3CDTF">2014-10-28T21:59:38Z</dcterms:created>
  <dcterms:modified xsi:type="dcterms:W3CDTF">2019-12-29T21:58:42Z</dcterms:modified>
</cp:coreProperties>
</file>