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8"/>
  </p:notesMasterIdLst>
  <p:handoutMasterIdLst>
    <p:handoutMasterId r:id="rId9"/>
  </p:handoutMasterIdLst>
  <p:sldIdLst>
    <p:sldId id="289" r:id="rId2"/>
    <p:sldId id="300" r:id="rId3"/>
    <p:sldId id="309" r:id="rId4"/>
    <p:sldId id="317" r:id="rId5"/>
    <p:sldId id="316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20B"/>
    <a:srgbClr val="AC0000"/>
    <a:srgbClr val="824ED6"/>
    <a:srgbClr val="9366DB"/>
    <a:srgbClr val="E7740B"/>
    <a:srgbClr val="0F6C73"/>
    <a:srgbClr val="138D96"/>
    <a:srgbClr val="E9F92C"/>
    <a:srgbClr val="FEBE11"/>
    <a:srgbClr val="F3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7" autoAdjust="0"/>
    <p:restoredTop sz="94640"/>
  </p:normalViewPr>
  <p:slideViewPr>
    <p:cSldViewPr snapToGrid="0" snapToObjects="1">
      <p:cViewPr varScale="1">
        <p:scale>
          <a:sx n="68" d="100"/>
          <a:sy n="68" d="100"/>
        </p:scale>
        <p:origin x="84" y="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D0B0-4773-47AD-94CF-08D58700EB7B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C579-D24B-44DA-95E8-762D1DC5B9FC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F530-43A5-4665-A17F-139282A03741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AE79-F36F-492C-8727-C7C5AFB162AA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A74A90-7437-4664-B7FE-90766E3EB0F8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2/26/2017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BA7-14AB-403E-820A-55753624D5FF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0D7-6F53-4D6F-8D83-401D28DE63AB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E027CF-82AE-4203-AD33-43A5E5A12922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B682-3151-4578-9A65-6C227B4851C1}" type="datetime1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1459-4884-4FBB-8019-F2389FDC735A}" type="datetime1">
              <a:rPr lang="en-US" smtClean="0"/>
              <a:t>7/10/2019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1B9-7D44-4D1D-AD06-C9E4A9C5A3D8}" type="datetime1">
              <a:rPr lang="en-US" smtClean="0"/>
              <a:t>7/10/2019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21D70E-3036-4ABD-8857-748ADADCCE17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hitechnic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308465"/>
            <a:ext cx="7593330" cy="896471"/>
          </a:xfrm>
        </p:spPr>
        <p:txBody>
          <a:bodyPr/>
          <a:lstStyle/>
          <a:p>
            <a:pPr algn="ctr"/>
            <a:r>
              <a:rPr lang="ru-RU" sz="3600" dirty="0"/>
              <a:t>Импортирование блоков </a:t>
            </a:r>
            <a:r>
              <a:rPr lang="en-US" sz="3600" dirty="0"/>
              <a:t>HITECHNIC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8956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4" name="Oval 13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ru-RU" sz="4800" dirty="0"/>
              <a:t>На этом занятии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10" y="2121408"/>
            <a:ext cx="5057884" cy="4050792"/>
          </a:xfrm>
        </p:spPr>
        <p:txBody>
          <a:bodyPr>
            <a:normAutofit/>
          </a:bodyPr>
          <a:lstStyle/>
          <a:p>
            <a:r>
              <a:rPr lang="ru-RU" sz="1800" dirty="0"/>
              <a:t>Научимся добавлять программные блоки </a:t>
            </a:r>
            <a:r>
              <a:rPr lang="en-US" sz="1800" dirty="0" err="1"/>
              <a:t>HiTechnic</a:t>
            </a:r>
            <a:r>
              <a:rPr lang="en-US" sz="1800" dirty="0"/>
              <a:t> </a:t>
            </a:r>
            <a:r>
              <a:rPr lang="ru-RU" sz="1800" dirty="0"/>
              <a:t>для датчика цвета, компаса, </a:t>
            </a:r>
            <a:r>
              <a:rPr lang="ru-RU" sz="1800" dirty="0" err="1"/>
              <a:t>ИКсикера</a:t>
            </a:r>
            <a:r>
              <a:rPr lang="ru-RU" sz="1800" dirty="0"/>
              <a:t> в ПО </a:t>
            </a:r>
            <a:r>
              <a:rPr lang="en-US" sz="1800" dirty="0"/>
              <a:t>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710" y="6272785"/>
            <a:ext cx="3326893" cy="365125"/>
          </a:xfrm>
        </p:spPr>
        <p:txBody>
          <a:bodyPr>
            <a:normAutofit/>
          </a:bodyPr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7424" y="320430"/>
            <a:ext cx="1613332" cy="19546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9842" y="2348471"/>
            <a:ext cx="1613332" cy="20142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9842" y="4436102"/>
            <a:ext cx="1580914" cy="1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скачайте блоки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r>
              <a:rPr lang="ru-RU" dirty="0"/>
              <a:t>Программные блоки </a:t>
            </a:r>
            <a:r>
              <a:rPr lang="en-US" dirty="0"/>
              <a:t>EV3 </a:t>
            </a:r>
            <a:r>
              <a:rPr lang="ru-RU" dirty="0"/>
              <a:t>для всех датчиков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u-RU" dirty="0"/>
              <a:t>разрешенных в </a:t>
            </a:r>
            <a:r>
              <a:rPr lang="en-US" dirty="0"/>
              <a:t>WRO </a:t>
            </a:r>
            <a:r>
              <a:rPr lang="ru-RU" dirty="0"/>
              <a:t>могут быть скачаны на сайте производителя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https://www.hitechnic.com/downloads</a:t>
            </a:r>
            <a:endParaRPr lang="en-US" dirty="0"/>
          </a:p>
          <a:p>
            <a:r>
              <a:rPr lang="ru-RU" dirty="0"/>
              <a:t>Разархивируйте</a:t>
            </a:r>
            <a:br>
              <a:rPr lang="ru-RU" dirty="0"/>
            </a:br>
            <a:r>
              <a:rPr lang="en-US" dirty="0"/>
              <a:t>.zip </a:t>
            </a:r>
            <a:r>
              <a:rPr lang="ru-RU" dirty="0"/>
              <a:t>файлы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63" y="3344676"/>
            <a:ext cx="5152913" cy="26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15" y="289248"/>
            <a:ext cx="8124569" cy="1609344"/>
          </a:xfrm>
        </p:spPr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Импортируйте блоки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2093976"/>
            <a:ext cx="3648433" cy="41461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ru-RU" dirty="0"/>
              <a:t>Откройте ПО </a:t>
            </a:r>
            <a:r>
              <a:rPr lang="en-US" dirty="0"/>
              <a:t>EV3 </a:t>
            </a:r>
            <a:r>
              <a:rPr lang="ru-RU" dirty="0"/>
              <a:t>и добавьте проект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Перейдите в инструменты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Импорт блоков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Найдите скачанный файл</a:t>
            </a:r>
            <a:r>
              <a:rPr lang="en-US" dirty="0"/>
              <a:t>.ev3b </a:t>
            </a:r>
            <a:r>
              <a:rPr lang="ru-RU" dirty="0"/>
              <a:t>из шага 1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Выберите блок и нажмите «импорт»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Вам необходимо будет перезагрузить ПО перед использованием блоков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882698"/>
            <a:ext cx="2327564" cy="2202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460" y="4126523"/>
            <a:ext cx="2489518" cy="21136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6813" y="5462937"/>
            <a:ext cx="2335877" cy="216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47" y="447876"/>
            <a:ext cx="8429105" cy="1609344"/>
          </a:xfrm>
        </p:spPr>
        <p:txBody>
          <a:bodyPr/>
          <a:lstStyle/>
          <a:p>
            <a:r>
              <a:rPr lang="ru-RU" dirty="0"/>
              <a:t>Шаг </a:t>
            </a:r>
            <a:r>
              <a:rPr lang="en-US" dirty="0"/>
              <a:t>3: </a:t>
            </a:r>
            <a:r>
              <a:rPr lang="ru-RU" dirty="0"/>
              <a:t>Использование блоков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Блок(и), которые вы импортировали появятся в желтой вкладке палитры в ПО </a:t>
            </a:r>
            <a:r>
              <a:rPr lang="en-US" dirty="0"/>
              <a:t>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46" y="3009978"/>
            <a:ext cx="6543675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3753" y="4238703"/>
            <a:ext cx="6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HiTechnic</a:t>
            </a:r>
            <a:r>
              <a:rPr lang="en-US" sz="800" dirty="0"/>
              <a:t> </a:t>
            </a:r>
            <a:r>
              <a:rPr lang="ru-RU" sz="800" dirty="0"/>
              <a:t>Цвет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6249321" y="4231242"/>
            <a:ext cx="88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HiTechnic</a:t>
            </a:r>
            <a:r>
              <a:rPr lang="en-US" sz="800" dirty="0"/>
              <a:t> </a:t>
            </a:r>
            <a:r>
              <a:rPr lang="ru-RU" sz="800" dirty="0"/>
              <a:t>Компас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944889" y="4214365"/>
            <a:ext cx="88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HiTechnic</a:t>
            </a:r>
            <a:r>
              <a:rPr lang="en-US" sz="800" dirty="0"/>
              <a:t> </a:t>
            </a:r>
            <a:r>
              <a:rPr lang="ru-RU" sz="800" dirty="0" err="1"/>
              <a:t>ИКсикер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661" y="4752205"/>
            <a:ext cx="3124200" cy="1200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53753" y="3009978"/>
            <a:ext cx="2378862" cy="1742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6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был сделан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ru-RU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5053</TotalTime>
  <Words>204</Words>
  <Application>Microsoft Office PowerPoint</Application>
  <PresentationFormat>Экран (4:3)</PresentationFormat>
  <Paragraphs>35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Helvetica Neue</vt:lpstr>
      <vt:lpstr>Rockwell</vt:lpstr>
      <vt:lpstr>Rockwell Condensed</vt:lpstr>
      <vt:lpstr>Rockwell Extra Bold</vt:lpstr>
      <vt:lpstr>Wingdings</vt:lpstr>
      <vt:lpstr>Wood Type</vt:lpstr>
      <vt:lpstr>Импортирование блоков HITECHNIC</vt:lpstr>
      <vt:lpstr>На этом занятии</vt:lpstr>
      <vt:lpstr>Шаг 1: скачайте блоки</vt:lpstr>
      <vt:lpstr>Шаг 2: Импортируйте блоки</vt:lpstr>
      <vt:lpstr>Шаг 3: Использование блоков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Vladimir Abay</cp:lastModifiedBy>
  <cp:revision>146</cp:revision>
  <cp:lastPrinted>2017-02-26T18:35:43Z</cp:lastPrinted>
  <dcterms:created xsi:type="dcterms:W3CDTF">2014-10-28T21:59:38Z</dcterms:created>
  <dcterms:modified xsi:type="dcterms:W3CDTF">2019-07-10T09:28:40Z</dcterms:modified>
</cp:coreProperties>
</file>