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7"/>
  </p:notesMasterIdLst>
  <p:sldIdLst>
    <p:sldId id="259" r:id="rId2"/>
    <p:sldId id="260" r:id="rId3"/>
    <p:sldId id="262" r:id="rId4"/>
    <p:sldId id="263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EC2069-FFB4-504A-B10B-D41E113B20D5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Бонусные уроки программирования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FA89-C7C0-1C42-AD2C-F6F558D2FC05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7163-2285-8843-8AB2-B36C4FE6ACC6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79-89E0-CA4C-8DB0-63B1AC0C9BCB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B48D8-8371-E84B-8862-276E151153A7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AC40-8EEB-6547-B4FB-900F418182A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F6AE-D3CF-7F47-824C-8D224536597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3E-9501-C54F-BB75-1DA66016D720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B9F8-8D3F-D149-80F0-2A1C1E766A8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B019C7-5089-E749-A037-342DBE4329CF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89EF6-F7CF-D54D-B3D9-D6846B6B24E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AE21056-2C88-094C-B6AB-6B3A0664A4E6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623" y="3191155"/>
            <a:ext cx="7200900" cy="1485900"/>
          </a:xfrm>
        </p:spPr>
        <p:txBody>
          <a:bodyPr/>
          <a:lstStyle/>
          <a:p>
            <a:r>
              <a:rPr lang="ru-RU" dirty="0"/>
              <a:t>Добавление сторонних блоков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сторонних блоков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Сторонние блоки – </a:t>
            </a:r>
            <a:r>
              <a:rPr lang="ru-RU" dirty="0" err="1"/>
              <a:t>неЛеговские</a:t>
            </a:r>
            <a:r>
              <a:rPr lang="ru-RU" dirty="0"/>
              <a:t> блоки для работы с </a:t>
            </a:r>
            <a:r>
              <a:rPr lang="ru-RU" dirty="0" err="1"/>
              <a:t>неЛеговскими</a:t>
            </a:r>
            <a:r>
              <a:rPr lang="ru-RU" dirty="0"/>
              <a:t> датчиками и другими электроприборами (например </a:t>
            </a:r>
            <a:r>
              <a:rPr lang="en-US" dirty="0" err="1"/>
              <a:t>PixyCam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en-US" dirty="0"/>
              <a:t> Combo </a:t>
            </a:r>
            <a:r>
              <a:rPr lang="ru-RU" dirty="0"/>
              <a:t>с Беспроводным контроллером)</a:t>
            </a:r>
            <a:endParaRPr lang="en-US" dirty="0"/>
          </a:p>
          <a:p>
            <a:r>
              <a:rPr lang="ru-RU" dirty="0"/>
              <a:t>Они позволяют вам использовать новые блоки, переключатели, циклы и т.д.</a:t>
            </a:r>
            <a:endParaRPr lang="en-US" dirty="0"/>
          </a:p>
          <a:p>
            <a:r>
              <a:rPr lang="ru-RU" dirty="0"/>
              <a:t>Они находятся на сайтах производителя</a:t>
            </a:r>
            <a:r>
              <a:rPr lang="en-US" dirty="0"/>
              <a:t> (e.g. </a:t>
            </a:r>
            <a:r>
              <a:rPr lang="en-US" dirty="0" err="1"/>
              <a:t>Mindsensors</a:t>
            </a:r>
            <a:r>
              <a:rPr lang="en-US" dirty="0"/>
              <a:t>, Dexter Industries, etc.)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928" y="5114317"/>
            <a:ext cx="1238650" cy="123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2416" y="5014452"/>
            <a:ext cx="1460488" cy="146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01" y="4030569"/>
            <a:ext cx="3731342" cy="930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485" y="4069774"/>
            <a:ext cx="2597872" cy="8313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Загружаем 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ru-RU" sz="1600" dirty="0">
                <a:sym typeface="Wingdings"/>
              </a:rPr>
              <a:t>Скачайте нужный блок с сайта производителя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ru-RU" sz="1600" dirty="0">
                <a:sym typeface="Wingdings"/>
              </a:rPr>
              <a:t>Иногда файл архивирован (в формате </a:t>
            </a:r>
            <a:r>
              <a:rPr lang="en-US" sz="1600" dirty="0">
                <a:sym typeface="Wingdings"/>
              </a:rPr>
              <a:t>zip-rar-7z). </a:t>
            </a:r>
            <a:r>
              <a:rPr lang="ru-RU" sz="1600" dirty="0">
                <a:sym typeface="Wingdings"/>
              </a:rPr>
              <a:t>Вам нужно будет разархивировать файл перед тем как продолжить</a:t>
            </a:r>
            <a:endParaRPr lang="en-US" sz="1600" dirty="0">
              <a:sym typeface="Wingding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71" y="2816796"/>
            <a:ext cx="7993626" cy="326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566221" y="3421624"/>
            <a:ext cx="75216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631" y="5722374"/>
            <a:ext cx="1660188" cy="43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1460" y="2816796"/>
            <a:ext cx="36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сайта</a:t>
            </a:r>
            <a:r>
              <a:rPr lang="en-US" dirty="0"/>
              <a:t> Mindsensors.com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Импорт блока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4671506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ru-RU" dirty="0"/>
              <a:t>Откройте ваше ПО </a:t>
            </a:r>
            <a:r>
              <a:rPr lang="en-US" dirty="0"/>
              <a:t>EV3-G</a:t>
            </a:r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Перейдите в инструменты </a:t>
            </a:r>
            <a:r>
              <a:rPr lang="en-US" dirty="0">
                <a:sym typeface="Wingdings"/>
              </a:rPr>
              <a:t> </a:t>
            </a:r>
            <a:r>
              <a:rPr lang="ru-RU" dirty="0"/>
              <a:t> импорт</a:t>
            </a:r>
            <a:r>
              <a:rPr lang="en-US" dirty="0"/>
              <a:t> </a:t>
            </a:r>
            <a:r>
              <a:rPr lang="ru-RU" dirty="0"/>
              <a:t>блоков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Выберите из списка нужный файл, который вы скачали из шага 1</a:t>
            </a:r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Выберите блоки и нажмите «импорт»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Вам необходимо перезагрузить ПО, чтобы изменения вошли в силу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00047" y="465751"/>
            <a:ext cx="2946647" cy="2963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92200" y="3604367"/>
            <a:ext cx="3362340" cy="28105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ru-RU" sz="1800" dirty="0"/>
              <a:t>Этот урок создан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Arvind </a:t>
            </a:r>
            <a:r>
              <a:rPr lang="en-US" sz="1800" dirty="0" err="1"/>
              <a:t>Seshan</a:t>
            </a:r>
            <a:endParaRPr lang="en-US" sz="1800" dirty="0"/>
          </a:p>
          <a:p>
            <a:r>
              <a:rPr lang="ru-RU" sz="1800" dirty="0"/>
              <a:t>Больше уроков доступно на сайте  </a:t>
            </a:r>
            <a:r>
              <a:rPr lang="en-US" sz="1800" dirty="0"/>
              <a:t>mindlesson.ru </a:t>
            </a:r>
            <a:r>
              <a:rPr lang="ru-RU" sz="1800" dirty="0"/>
              <a:t>и </a:t>
            </a:r>
            <a:r>
              <a:rPr lang="en-US" sz="1800" dirty="0"/>
              <a:t>ev3lessons.com</a:t>
            </a:r>
            <a:endParaRPr lang="ru-RU" sz="1800" dirty="0"/>
          </a:p>
          <a:p>
            <a:r>
              <a:rPr lang="ru-RU" sz="1800" dirty="0"/>
              <a:t>Перевод осуществил: Абай Владимир</a:t>
            </a:r>
            <a:r>
              <a:rPr lang="en-US" sz="1800" dirty="0"/>
              <a:t>, abayvladimir@hotmail.com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441</TotalTime>
  <Words>176</Words>
  <Application>Microsoft Office PowerPoint</Application>
  <PresentationFormat>Экран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Helvetica Neue</vt:lpstr>
      <vt:lpstr>Crop</vt:lpstr>
      <vt:lpstr>Добавление сторонних блоков</vt:lpstr>
      <vt:lpstr>Добавление сторонних блоков</vt:lpstr>
      <vt:lpstr>Шаг 1: Загружаем блок</vt:lpstr>
      <vt:lpstr>Шаг 2: Импорт блока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Vladimir Abay</cp:lastModifiedBy>
  <cp:revision>88</cp:revision>
  <cp:lastPrinted>2016-01-20T22:55:27Z</cp:lastPrinted>
  <dcterms:created xsi:type="dcterms:W3CDTF">2016-01-20T18:24:43Z</dcterms:created>
  <dcterms:modified xsi:type="dcterms:W3CDTF">2019-06-29T04:48:19Z</dcterms:modified>
</cp:coreProperties>
</file>