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3" r:id="rId1"/>
  </p:sldMasterIdLst>
  <p:notesMasterIdLst>
    <p:notesMasterId r:id="rId8"/>
  </p:notesMasterIdLst>
  <p:handoutMasterIdLst>
    <p:handoutMasterId r:id="rId9"/>
  </p:handoutMasterIdLst>
  <p:sldIdLst>
    <p:sldId id="289" r:id="rId2"/>
    <p:sldId id="300" r:id="rId3"/>
    <p:sldId id="309" r:id="rId4"/>
    <p:sldId id="317" r:id="rId5"/>
    <p:sldId id="316" r:id="rId6"/>
    <p:sldId id="27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720B"/>
    <a:srgbClr val="AC0000"/>
    <a:srgbClr val="824ED6"/>
    <a:srgbClr val="9366DB"/>
    <a:srgbClr val="E7740B"/>
    <a:srgbClr val="0F6C73"/>
    <a:srgbClr val="138D96"/>
    <a:srgbClr val="E9F92C"/>
    <a:srgbClr val="FEBE11"/>
    <a:srgbClr val="F37C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67" autoAdjust="0"/>
    <p:restoredTop sz="94640"/>
  </p:normalViewPr>
  <p:slideViewPr>
    <p:cSldViewPr snapToGrid="0" snapToObjects="1">
      <p:cViewPr varScale="1">
        <p:scale>
          <a:sx n="124" d="100"/>
          <a:sy n="124" d="100"/>
        </p:scale>
        <p:origin x="82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 cstate="email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 cstate="email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371313"/>
            <a:ext cx="7772400" cy="2743200"/>
          </a:xfrm>
          <a:prstGeom prst="rect">
            <a:avLst/>
          </a:prstGeom>
          <a:blipFill dpi="0" rotWithShape="1">
            <a:blip r:embed="rId2" cstate="email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2725"/>
            <a:ext cx="7593330" cy="486595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D0B0-4773-47AD-94CF-08D58700EB7B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en-US"/>
              <a:t>© 2017 EV3Lessons.com, Last Edit 2/26/2017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805" y="6272785"/>
            <a:ext cx="2230646" cy="3952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65613" y="549140"/>
            <a:ext cx="7012773" cy="2384343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654488" y="4473490"/>
            <a:ext cx="383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</a:t>
            </a:r>
            <a:r>
              <a:rPr lang="en-US"/>
              <a:t>Arvind Seshan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30891" y="4902890"/>
            <a:ext cx="1536320" cy="9542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C579-D24B-44DA-95E8-762D1DC5B9FC}" type="datetime1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2/26/2017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F530-43A5-4665-A17F-139282A03741}" type="datetime1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2/26/2017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AE79-F36F-492C-8727-C7C5AFB162AA}" type="datetime1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2/26/2017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 cstate="email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8A74A90-7437-4664-B7FE-90766E3EB0F8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© 2017 EV3Lessons.com, Last Edit 2/26/2017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0BA7-14AB-403E-820A-55753624D5FF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2/26/2017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10D7-6F53-4D6F-8D83-401D28DE63AB}" type="datetime1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2/26/2017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2E027CF-82AE-4203-AD33-43A5E5A12922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© 2017 EV3Lessons.com, Last Edit 2/26/2017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B682-3151-4578-9A65-6C227B4851C1}" type="datetime1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2/26/2017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 cstate="email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1459-4884-4FBB-8019-F2389FDC735A}" type="datetime1">
              <a:rPr lang="en-US" smtClean="0"/>
              <a:t>9/4/2023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2/26/2017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 cstate="email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91B9-7D44-4D1D-AD06-C9E4A9C5A3D8}" type="datetime1">
              <a:rPr lang="en-US" smtClean="0"/>
              <a:t>9/4/2023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421D70E-3036-4ABD-8857-748ADADCCE17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© 2017 EV3Lessons.com, Last Edit 2/26/2017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0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2.wdp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hitechnic.com/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02386" y="3718341"/>
            <a:ext cx="7593330" cy="486595"/>
          </a:xfrm>
        </p:spPr>
        <p:txBody>
          <a:bodyPr/>
          <a:lstStyle/>
          <a:p>
            <a:pPr algn="ctr"/>
            <a:r>
              <a:rPr lang="en-US" sz="3600" dirty="0"/>
              <a:t>IMPORT</a:t>
            </a:r>
            <a:r>
              <a:rPr lang="ro-RO" sz="3600" dirty="0"/>
              <a:t>ul block-urilor</a:t>
            </a:r>
            <a:r>
              <a:rPr lang="en-US" sz="3600" dirty="0"/>
              <a:t> HITECHNIC</a:t>
            </a:r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8956" cy="6857999"/>
          </a:xfrm>
          <a:prstGeom prst="rect">
            <a:avLst/>
          </a:prstGeom>
          <a:blipFill dpi="0" rotWithShape="1">
            <a:blip r:embed="rId2" cstate="email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4" name="Oval 13"/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/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10" y="484632"/>
            <a:ext cx="5057883" cy="1609344"/>
          </a:xfrm>
        </p:spPr>
        <p:txBody>
          <a:bodyPr>
            <a:normAutofit/>
          </a:bodyPr>
          <a:lstStyle/>
          <a:p>
            <a:r>
              <a:rPr lang="ro-RO" sz="4800" dirty="0"/>
              <a:t>Obiectivele lecției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710" y="2121408"/>
            <a:ext cx="5057884" cy="4050792"/>
          </a:xfrm>
        </p:spPr>
        <p:txBody>
          <a:bodyPr>
            <a:normAutofit/>
          </a:bodyPr>
          <a:lstStyle/>
          <a:p>
            <a:r>
              <a:rPr lang="ro-RO" sz="1800" dirty="0"/>
              <a:t>Învățăm cum să adaugăm block-urile de programare a senzorilor </a:t>
            </a:r>
            <a:r>
              <a:rPr lang="en-US" sz="1800" dirty="0" err="1"/>
              <a:t>HiTechnic</a:t>
            </a:r>
            <a:r>
              <a:rPr lang="en-US" sz="1800" dirty="0"/>
              <a:t> </a:t>
            </a:r>
            <a:r>
              <a:rPr lang="ro-RO" sz="1800" dirty="0"/>
              <a:t>pentru senzorul de culoare, senzorul compass și IR Seeker în software-ul EV3.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6710" y="6272785"/>
            <a:ext cx="3326893" cy="365125"/>
          </a:xfrm>
        </p:spPr>
        <p:txBody>
          <a:bodyPr>
            <a:normAutofit/>
          </a:bodyPr>
          <a:lstStyle/>
          <a:p>
            <a:r>
              <a:rPr lang="en-US"/>
              <a:t>© 2017 EV3Lessons.com, Last Edit 2/26/2017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</p:spPr>
        <p:txBody>
          <a:bodyPr>
            <a:normAutofit/>
          </a:bodyPr>
          <a:lstStyle/>
          <a:p>
            <a:fld id="{DE42E464-3EB8-43C8-8768-9E2AD4F497B7}" type="slidenum">
              <a:rPr lang="en-US" smtClean="0"/>
              <a:t>2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17424" y="320430"/>
            <a:ext cx="1613332" cy="19546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9842" y="2348471"/>
            <a:ext cx="1613332" cy="20142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9842" y="4436102"/>
            <a:ext cx="1580914" cy="195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1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r>
              <a:rPr lang="ro-RO" dirty="0"/>
              <a:t>pasul</a:t>
            </a:r>
            <a:r>
              <a:rPr lang="en-US" dirty="0"/>
              <a:t> 1: </a:t>
            </a:r>
            <a:r>
              <a:rPr lang="ro-RO" dirty="0"/>
              <a:t>decărcarea block-urilor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050792"/>
          </a:xfrm>
        </p:spPr>
        <p:txBody>
          <a:bodyPr/>
          <a:lstStyle/>
          <a:p>
            <a:r>
              <a:rPr lang="ro-RO" dirty="0"/>
              <a:t>Block-urile de programare EV3 pentru toți senzorii </a:t>
            </a:r>
            <a:r>
              <a:rPr lang="en-US" dirty="0" err="1"/>
              <a:t>HiTechnic</a:t>
            </a:r>
            <a:r>
              <a:rPr lang="en-US" dirty="0"/>
              <a:t> </a:t>
            </a:r>
            <a:r>
              <a:rPr lang="ro-RO" dirty="0"/>
              <a:t>permiși în W</a:t>
            </a:r>
            <a:r>
              <a:rPr lang="en-US" dirty="0"/>
              <a:t>RO</a:t>
            </a:r>
            <a:r>
              <a:rPr lang="ro-RO" dirty="0"/>
              <a:t> pot fi descărcate de pe pagina producătorului 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https://www.hitechnic.com/downloads</a:t>
            </a:r>
            <a:endParaRPr lang="en-US" dirty="0"/>
          </a:p>
          <a:p>
            <a:r>
              <a:rPr lang="ro-RO" dirty="0"/>
              <a:t>Dezarhivează fișierul</a:t>
            </a:r>
            <a:r>
              <a:rPr lang="en-US" dirty="0"/>
              <a:t>.zip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272785"/>
            <a:ext cx="4745736" cy="365125"/>
          </a:xfrm>
        </p:spPr>
        <p:txBody>
          <a:bodyPr/>
          <a:lstStyle/>
          <a:p>
            <a:r>
              <a:rPr lang="en-US"/>
              <a:t>© 2017 EV3Lessons.com, Last Edit 2/26/2017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</p:spPr>
        <p:txBody>
          <a:bodyPr/>
          <a:lstStyle/>
          <a:p>
            <a:fld id="{DE42E464-3EB8-43C8-8768-9E2AD4F497B7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889" y="3304134"/>
            <a:ext cx="4889695" cy="252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5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pasul</a:t>
            </a:r>
            <a:r>
              <a:rPr lang="en-US" dirty="0"/>
              <a:t> 2: Import</a:t>
            </a:r>
            <a:r>
              <a:rPr lang="ro-RO" dirty="0"/>
              <a:t>ul</a:t>
            </a:r>
            <a:r>
              <a:rPr lang="en-US" dirty="0"/>
              <a:t> Block</a:t>
            </a:r>
            <a:r>
              <a:rPr lang="ro-RO" dirty="0"/>
              <a:t>-urilor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1" y="1881815"/>
            <a:ext cx="3648433" cy="414618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eriod"/>
            </a:pPr>
            <a:r>
              <a:rPr lang="ro-RO" dirty="0"/>
              <a:t>Deschide software-ul </a:t>
            </a:r>
            <a:r>
              <a:rPr lang="en-US" dirty="0"/>
              <a:t>EV3 </a:t>
            </a:r>
            <a:r>
              <a:rPr lang="ro-RO" dirty="0"/>
              <a:t>adaugă un proiect</a:t>
            </a:r>
            <a:endParaRPr lang="en-US" dirty="0"/>
          </a:p>
          <a:p>
            <a:pPr marL="457200" indent="-457200">
              <a:buFont typeface="+mj-lt"/>
              <a:buAutoNum type="alphaLcPeriod"/>
            </a:pPr>
            <a:r>
              <a:rPr lang="ro-RO" dirty="0"/>
              <a:t>Mergi la </a:t>
            </a:r>
            <a:r>
              <a:rPr lang="en-US" dirty="0"/>
              <a:t>Tools </a:t>
            </a:r>
            <a:r>
              <a:rPr lang="en-US" dirty="0">
                <a:sym typeface="Wingdings"/>
              </a:rPr>
              <a:t> Block Import</a:t>
            </a:r>
            <a:endParaRPr lang="en-US" dirty="0"/>
          </a:p>
          <a:p>
            <a:pPr marL="457200" indent="-457200">
              <a:buFont typeface="+mj-lt"/>
              <a:buAutoNum type="alphaLcPeriod"/>
            </a:pPr>
            <a:r>
              <a:rPr lang="ro-RO" dirty="0"/>
              <a:t>Caută fișierele și găsește fișierul .</a:t>
            </a:r>
            <a:r>
              <a:rPr lang="en-US" dirty="0"/>
              <a:t>ev3b </a:t>
            </a:r>
            <a:r>
              <a:rPr lang="ro-RO" dirty="0"/>
              <a:t>pe care l-ai descărcat la pasul 1.</a:t>
            </a:r>
            <a:endParaRPr lang="en-US" dirty="0"/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Select</a:t>
            </a:r>
            <a:r>
              <a:rPr lang="ro-RO" dirty="0"/>
              <a:t>ează </a:t>
            </a:r>
            <a:r>
              <a:rPr lang="en-US" dirty="0"/>
              <a:t>block</a:t>
            </a:r>
            <a:r>
              <a:rPr lang="ro-RO" dirty="0"/>
              <a:t>-ul și apasă </a:t>
            </a:r>
            <a:r>
              <a:rPr lang="en-US" dirty="0"/>
              <a:t>Import</a:t>
            </a:r>
          </a:p>
          <a:p>
            <a:pPr marL="457200" indent="-457200">
              <a:buFont typeface="+mj-lt"/>
              <a:buAutoNum type="alphaLcPeriod"/>
            </a:pPr>
            <a:r>
              <a:rPr lang="ro-RO" dirty="0"/>
              <a:t>Trebuie să restartezi </a:t>
            </a:r>
            <a:r>
              <a:rPr lang="en-US" dirty="0"/>
              <a:t>software</a:t>
            </a:r>
            <a:r>
              <a:rPr lang="ro-RO" dirty="0"/>
              <a:t>-ul înainte de a utiliza </a:t>
            </a:r>
            <a:r>
              <a:rPr lang="en-US" dirty="0"/>
              <a:t>block</a:t>
            </a:r>
            <a:r>
              <a:rPr lang="ro-RO" dirty="0"/>
              <a:t>-ul.</a:t>
            </a:r>
            <a:endParaRPr lang="en-US" dirty="0"/>
          </a:p>
          <a:p>
            <a:pPr marL="457200" indent="-457200">
              <a:buFont typeface="+mj-lt"/>
              <a:buAutoNum type="alphaLcPeriod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1870212"/>
            <a:ext cx="2015203" cy="20609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777" y="4126523"/>
            <a:ext cx="2572885" cy="211363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0" y="5095631"/>
            <a:ext cx="679938" cy="2188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2/26/2017</a:t>
            </a:r>
          </a:p>
        </p:txBody>
      </p:sp>
    </p:spTree>
    <p:extLst>
      <p:ext uri="{BB962C8B-B14F-4D97-AF65-F5344CB8AC3E}">
        <p14:creationId xmlns:p14="http://schemas.microsoft.com/office/powerpoint/2010/main" val="15330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47876"/>
            <a:ext cx="7772400" cy="1609344"/>
          </a:xfrm>
        </p:spPr>
        <p:txBody>
          <a:bodyPr/>
          <a:lstStyle/>
          <a:p>
            <a:r>
              <a:rPr lang="ro-RO" dirty="0"/>
              <a:t>pasul</a:t>
            </a:r>
            <a:r>
              <a:rPr lang="en-US" dirty="0"/>
              <a:t> 3: U</a:t>
            </a:r>
            <a:r>
              <a:rPr lang="ro-RO" dirty="0"/>
              <a:t>tilizarea </a:t>
            </a:r>
            <a:r>
              <a:rPr lang="en-US" dirty="0"/>
              <a:t>Blocks</a:t>
            </a:r>
            <a:r>
              <a:rPr lang="ro-RO" dirty="0"/>
              <a:t>-urilor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Block-urile pe care le-ai importat apar la galben în Paleta de comenzi în software de programare </a:t>
            </a:r>
            <a:r>
              <a:rPr lang="en-US" dirty="0"/>
              <a:t>EV3</a:t>
            </a:r>
            <a:r>
              <a:rPr lang="ro-RO" dirty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2/26/2017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46" y="3009978"/>
            <a:ext cx="6543675" cy="1228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53753" y="4238703"/>
            <a:ext cx="695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HiTechnic</a:t>
            </a:r>
            <a:r>
              <a:rPr lang="en-US" sz="800" dirty="0"/>
              <a:t> Color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9321" y="4231242"/>
            <a:ext cx="880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HiTechnic</a:t>
            </a:r>
            <a:r>
              <a:rPr lang="en-US" sz="800" dirty="0"/>
              <a:t> Compass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44889" y="4214365"/>
            <a:ext cx="880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HiTechnic</a:t>
            </a:r>
            <a:r>
              <a:rPr lang="en-US" sz="800" dirty="0"/>
              <a:t> </a:t>
            </a:r>
            <a:r>
              <a:rPr lang="en-US" sz="800" dirty="0" err="1"/>
              <a:t>IReeker</a:t>
            </a:r>
            <a:endParaRPr lang="en-US" sz="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661" y="4752205"/>
            <a:ext cx="3124200" cy="12001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553753" y="3009978"/>
            <a:ext cx="2378862" cy="17422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65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ro-RO" b="1" dirty="0"/>
              <a:t>Această lecție a fost scrisă de </a:t>
            </a:r>
            <a:r>
              <a:rPr lang="en-US" b="1" dirty="0"/>
              <a:t>Arvind </a:t>
            </a:r>
            <a:r>
              <a:rPr lang="ro-RO" b="1" dirty="0"/>
              <a:t>și</a:t>
            </a:r>
            <a:r>
              <a:rPr lang="en-US" b="1" dirty="0"/>
              <a:t> Sanjay </a:t>
            </a:r>
            <a:r>
              <a:rPr lang="en-US" b="1" dirty="0" err="1"/>
              <a:t>Seshan</a:t>
            </a:r>
            <a:r>
              <a:rPr lang="en-US" b="1" dirty="0"/>
              <a:t>.</a:t>
            </a:r>
            <a:endParaRPr lang="ro-RO" b="1" dirty="0"/>
          </a:p>
          <a:p>
            <a:pPr marL="342900" indent="-342900">
              <a:buFont typeface="Arial"/>
              <a:buChar char="•"/>
            </a:pPr>
            <a:r>
              <a:rPr lang="en-US" b="1" dirty="0"/>
              <a:t>M</a:t>
            </a:r>
            <a:r>
              <a:rPr lang="ro-RO" b="1" dirty="0"/>
              <a:t>ai multe lecții sunt disponibile pe </a:t>
            </a:r>
            <a:r>
              <a:rPr lang="ro-RO" b="1" dirty="0">
                <a:solidFill>
                  <a:srgbClr val="0070C0"/>
                </a:solidFill>
                <a:hlinkClick r:id="rId3"/>
              </a:rPr>
              <a:t>www.ev3lessons.com</a:t>
            </a:r>
            <a:endParaRPr lang="ro-RO" b="1" dirty="0">
              <a:solidFill>
                <a:srgbClr val="0070C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ro-RO" b="1" dirty="0">
                <a:solidFill>
                  <a:srgbClr val="0070C0"/>
                </a:solidFill>
              </a:rPr>
              <a:t>Această lecție a fost tradusă în limba română de echipa FTC Rosophia #21455, RO20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2/26/2017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5035</TotalTime>
  <Words>258</Words>
  <Application>Microsoft Office PowerPoint</Application>
  <PresentationFormat>On-screen Show (4:3)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Helvetica Neue</vt:lpstr>
      <vt:lpstr>Rockwell</vt:lpstr>
      <vt:lpstr>Rockwell Condensed</vt:lpstr>
      <vt:lpstr>Rockwell Extra Bold</vt:lpstr>
      <vt:lpstr>Wingdings</vt:lpstr>
      <vt:lpstr>Wood Type</vt:lpstr>
      <vt:lpstr>IMPORTul block-urilor HITECHNIC</vt:lpstr>
      <vt:lpstr>Obiectivele lecției</vt:lpstr>
      <vt:lpstr>pasul 1: decărcarea block-urilor</vt:lpstr>
      <vt:lpstr>pasul 2: Importul Block-urilor</vt:lpstr>
      <vt:lpstr>pasul 3: Utilizarea Blocks-urilor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marinela buruiana</cp:lastModifiedBy>
  <cp:revision>121</cp:revision>
  <cp:lastPrinted>2017-02-26T18:35:43Z</cp:lastPrinted>
  <dcterms:created xsi:type="dcterms:W3CDTF">2014-10-28T21:59:38Z</dcterms:created>
  <dcterms:modified xsi:type="dcterms:W3CDTF">2023-09-04T07:41:27Z</dcterms:modified>
</cp:coreProperties>
</file>