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7"/>
  </p:notesMasterIdLst>
  <p:sldIdLst>
    <p:sldId id="259" r:id="rId2"/>
    <p:sldId id="270" r:id="rId3"/>
    <p:sldId id="260" r:id="rId4"/>
    <p:sldId id="271" r:id="rId5"/>
    <p:sldId id="262" r:id="rId6"/>
    <p:sldId id="263" r:id="rId7"/>
    <p:sldId id="279" r:id="rId8"/>
    <p:sldId id="281" r:id="rId9"/>
    <p:sldId id="272" r:id="rId10"/>
    <p:sldId id="273" r:id="rId11"/>
    <p:sldId id="274" r:id="rId12"/>
    <p:sldId id="275" r:id="rId13"/>
    <p:sldId id="280" r:id="rId14"/>
    <p:sldId id="27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59F541-5FB3-41A6-B3C7-E1EEFF125F2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Seshan Brothers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your Profile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1" y="457733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B189-C2A2-4C0D-AA3C-1DE8A7510F93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F74-B28D-444F-9631-6B01A7ADCFE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4AC1-80D0-4CCB-82D3-A1CDF60E540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5A0C2-EF93-4875-B95E-B85AAF83A90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5C3D-A61F-454E-B6CC-8EE8421141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4B15-8B02-44DD-BA52-E411186595E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F61-1162-4C3E-A5BC-D9A1A9840123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8AE-2B8E-49DD-9EEE-6B8680E97827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CF085-9947-4733-AF06-8C7CB085744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D9744-B8F3-4C92-814E-06301D007D8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B0C6E59-9D6E-4A63-A4AC-965A86D0F37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facebook.com/photo.php?fbid=291570677851429&amp;set=a.121673388174493.1073741830.100009954968056&amp;type=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indsensors.com/ev3-and-nxt/32-psp-nx-combo-with-wireless-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MINDSENSORS PSP-</a:t>
            </a:r>
            <a:r>
              <a:rPr lang="en-US" dirty="0" err="1"/>
              <a:t>Nx</a:t>
            </a:r>
            <a:r>
              <a:rPr lang="en-US" dirty="0"/>
              <a:t> Controller </a:t>
            </a:r>
            <a:r>
              <a:rPr lang="ro-RO" dirty="0"/>
              <a:t>pentru</a:t>
            </a:r>
            <a:r>
              <a:rPr lang="en-US" dirty="0"/>
              <a:t> LEGO</a:t>
            </a:r>
            <a:r>
              <a:rPr lang="en-US" sz="1800" dirty="0"/>
              <a:t>®</a:t>
            </a:r>
            <a:r>
              <a:rPr lang="en-US" dirty="0"/>
              <a:t> MINDSTORMS</a:t>
            </a:r>
            <a:r>
              <a:rPr lang="en-US" sz="1800" dirty="0"/>
              <a:t>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289" y="3933884"/>
            <a:ext cx="17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Pornesc motoarele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901" y="3935325"/>
            <a:ext cx="192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 </a:t>
            </a:r>
            <a:r>
              <a:rPr lang="en-US" dirty="0"/>
              <a:t>2: </a:t>
            </a:r>
            <a:r>
              <a:rPr lang="ro-RO" dirty="0"/>
              <a:t>Așteaptă ca butonul X să fie apăsat.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89" y="2629287"/>
            <a:ext cx="5830107" cy="1159638"/>
          </a:xfrm>
        </p:spPr>
      </p:pic>
      <p:sp>
        <p:nvSpPr>
          <p:cNvPr id="10" name="TextBox 9"/>
          <p:cNvSpPr txBox="1"/>
          <p:nvPr/>
        </p:nvSpPr>
        <p:spPr>
          <a:xfrm>
            <a:off x="6142760" y="3935325"/>
            <a:ext cx="156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 3</a:t>
            </a:r>
            <a:r>
              <a:rPr lang="en-US" dirty="0"/>
              <a:t>:</a:t>
            </a:r>
            <a:r>
              <a:rPr lang="ro-RO" dirty="0"/>
              <a:t> Oprește motoarele.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</a:t>
            </a:r>
            <a:r>
              <a:rPr lang="ro-RO" dirty="0"/>
              <a:t>ză un program simplu de control de la distanță care așteaptă butonul de </a:t>
            </a:r>
            <a:r>
              <a:rPr lang="en-US" dirty="0"/>
              <a:t>Start </a:t>
            </a:r>
            <a:r>
              <a:rPr lang="ro-RO" dirty="0"/>
              <a:t>să fie apăsat înainte de a controla robotul</a:t>
            </a:r>
            <a:endParaRPr lang="en-US" dirty="0"/>
          </a:p>
          <a:p>
            <a:r>
              <a:rPr lang="ro-RO" dirty="0"/>
              <a:t>Indicii</a:t>
            </a:r>
            <a:endParaRPr lang="en-US" dirty="0"/>
          </a:p>
          <a:p>
            <a:pPr lvl="1"/>
            <a:r>
              <a:rPr lang="ro-RO" dirty="0"/>
              <a:t>Ai nevoie de block-ul </a:t>
            </a:r>
            <a:r>
              <a:rPr lang="en-US" dirty="0" err="1"/>
              <a:t>Mindsensors</a:t>
            </a:r>
            <a:r>
              <a:rPr lang="en-US" dirty="0"/>
              <a:t> </a:t>
            </a:r>
            <a:r>
              <a:rPr lang="en-US" dirty="0" err="1"/>
              <a:t>PSPNx</a:t>
            </a:r>
            <a:r>
              <a:rPr lang="en-US" dirty="0"/>
              <a:t> </a:t>
            </a:r>
            <a:endParaRPr lang="ro-RO" dirty="0"/>
          </a:p>
          <a:p>
            <a:pPr lvl="1"/>
            <a:r>
              <a:rPr lang="ro-RO" dirty="0"/>
              <a:t>În această situație, ai nevoie să utilizezi coduri alternative, descrise la pag 8</a:t>
            </a:r>
            <a:r>
              <a:rPr lang="en-US" dirty="0"/>
              <a:t>, </a:t>
            </a:r>
            <a:r>
              <a:rPr lang="ro-RO" dirty="0"/>
              <a:t>pentru așteptarea ca butonul să fie apăsat. Block-ul </a:t>
            </a:r>
            <a:r>
              <a:rPr lang="en-US" dirty="0"/>
              <a:t>Wait for seconds </a:t>
            </a:r>
            <a:r>
              <a:rPr lang="ro-RO" dirty="0"/>
              <a:t>este utilizat pentru a reduce riscul unor citiri false de care nu avem nevoie la această provocare.</a:t>
            </a:r>
            <a:endParaRPr lang="en-US" dirty="0"/>
          </a:p>
          <a:p>
            <a:pPr lvl="1"/>
            <a:r>
              <a:rPr lang="ro-RO" dirty="0">
                <a:solidFill>
                  <a:schemeClr val="tx1"/>
                </a:solidFill>
              </a:rPr>
              <a:t>Output-ul </a:t>
            </a:r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ro-RO" dirty="0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joystick </a:t>
            </a:r>
            <a:r>
              <a:rPr lang="ro-RO" dirty="0">
                <a:solidFill>
                  <a:schemeClr val="tx1"/>
                </a:solidFill>
              </a:rPr>
              <a:t>ar trebui să fie întoarcerea.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Output-ul </a:t>
            </a:r>
            <a:r>
              <a:rPr lang="en-US" dirty="0">
                <a:solidFill>
                  <a:schemeClr val="tx1"/>
                </a:solidFill>
              </a:rPr>
              <a:t>Y </a:t>
            </a:r>
            <a:r>
              <a:rPr lang="ro-RO" dirty="0">
                <a:solidFill>
                  <a:schemeClr val="tx1"/>
                </a:solidFill>
              </a:rPr>
              <a:t>pentru </a:t>
            </a:r>
            <a:r>
              <a:rPr lang="en-US" dirty="0">
                <a:solidFill>
                  <a:schemeClr val="tx1"/>
                </a:solidFill>
              </a:rPr>
              <a:t>joystick </a:t>
            </a:r>
            <a:r>
              <a:rPr lang="ro-RO" dirty="0">
                <a:solidFill>
                  <a:schemeClr val="tx1"/>
                </a:solidFill>
              </a:rPr>
              <a:t>ar trebui să fie puterea.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Vei folosi joystick-ul din stânga și pentru întoarcere și pentru putere în roți.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2</a:t>
            </a:r>
            <a:r>
              <a:rPr lang="en-US" dirty="0"/>
              <a:t>:</a:t>
            </a:r>
            <a:r>
              <a:rPr lang="ro-RO" dirty="0"/>
              <a:t> Soluția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2817" y="3741957"/>
            <a:ext cx="430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Citește axa stânga a controlerului </a:t>
            </a:r>
            <a:r>
              <a:rPr lang="en-US" dirty="0"/>
              <a:t>PS</a:t>
            </a:r>
            <a:r>
              <a:rPr lang="ro-RO" dirty="0"/>
              <a:t>P </a:t>
            </a:r>
            <a:r>
              <a:rPr lang="en-US" dirty="0"/>
              <a:t>(</a:t>
            </a:r>
            <a:r>
              <a:rPr lang="ro-RO" dirty="0"/>
              <a:t>pentru </a:t>
            </a:r>
            <a:r>
              <a:rPr lang="en-US" dirty="0"/>
              <a:t>X </a:t>
            </a:r>
            <a:r>
              <a:rPr lang="ro-RO" dirty="0"/>
              <a:t>sau </a:t>
            </a:r>
            <a:r>
              <a:rPr lang="en-US" dirty="0"/>
              <a:t>Y) </a:t>
            </a:r>
            <a:r>
              <a:rPr lang="ro-RO" dirty="0"/>
              <a:t>și leagă-le la întoarcere și putere.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8" y="2420289"/>
            <a:ext cx="8782057" cy="13318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106" y="3741958"/>
            <a:ext cx="367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butonul de </a:t>
            </a:r>
            <a:r>
              <a:rPr lang="en-US" dirty="0"/>
              <a:t>Start </a:t>
            </a:r>
            <a:r>
              <a:rPr lang="ro-RO" dirty="0"/>
              <a:t>este apăsat utilizând metode alternative fără un block de </a:t>
            </a:r>
            <a:r>
              <a:rPr lang="en-US" dirty="0"/>
              <a:t>Wait for seconds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Sfaturi pentru succes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Poți actualiza programul pentru a include block-uri de matematică care multiplică sau împart output-ul X al joystick-ului înainte de input-ul de întoarcere.</a:t>
            </a:r>
            <a:endParaRPr lang="en-US" dirty="0"/>
          </a:p>
          <a:p>
            <a:r>
              <a:rPr lang="ro-RO" dirty="0"/>
              <a:t>Dacă ai nevoie să inversezi controlerele, doar multiplică valorile lui X, Y cu </a:t>
            </a:r>
            <a:r>
              <a:rPr lang="en-US" dirty="0"/>
              <a:t> -1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Pașii următori</a:t>
            </a:r>
            <a:r>
              <a:rPr lang="en-US" dirty="0"/>
              <a:t>: </a:t>
            </a:r>
            <a:r>
              <a:rPr lang="ro-RO" dirty="0"/>
              <a:t>Idei de proiect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9" y="1638300"/>
            <a:ext cx="4118965" cy="3089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425" y="1491378"/>
            <a:ext cx="3373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Realizează un program pentru telecomandă, care să folosească joystick-ul stânga pentru putere și joystick-ul dreapta pentru întoarcere.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Realizează un joc cu aceste butoane.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Creează o mașină de curse cu telecomandă ca cea din fotografia din stânga.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scrisă de </a:t>
            </a:r>
            <a:r>
              <a:rPr lang="en-US" sz="1800" dirty="0"/>
              <a:t>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ro-RO" sz="1800" dirty="0"/>
              <a:t> de la </a:t>
            </a:r>
            <a:r>
              <a:rPr lang="en-US" sz="1800" dirty="0"/>
              <a:t>Droids Robotics.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 EV3</a:t>
            </a:r>
            <a:r>
              <a:rPr lang="en-US" sz="1800"/>
              <a:t> </a:t>
            </a:r>
            <a:r>
              <a:rPr lang="ro-RO" sz="1800" dirty="0"/>
              <a:t>sunt 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#21455, RO20.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>
            <a:normAutofit/>
          </a:bodyPr>
          <a:lstStyle/>
          <a:p>
            <a:r>
              <a:rPr lang="ro-RO" dirty="0"/>
              <a:t>Ce este un controler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en-US" dirty="0"/>
              <a:t>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60" y="1491975"/>
            <a:ext cx="5016294" cy="4880919"/>
          </a:xfrm>
        </p:spPr>
        <p:txBody>
          <a:bodyPr/>
          <a:lstStyle/>
          <a:p>
            <a:r>
              <a:rPr lang="ro-RO" dirty="0"/>
              <a:t>Acesta este un controler </a:t>
            </a:r>
            <a:r>
              <a:rPr lang="en-US" dirty="0"/>
              <a:t>PS2 </a:t>
            </a:r>
            <a:r>
              <a:rPr lang="ro-RO" dirty="0"/>
              <a:t>cu un receptor în pereche.</a:t>
            </a:r>
            <a:endParaRPr lang="en-US" dirty="0"/>
          </a:p>
          <a:p>
            <a:r>
              <a:rPr lang="ro-RO" dirty="0"/>
              <a:t>Există un adaptor pentru a conecta receiver-ul în portul de senzori a L</a:t>
            </a:r>
            <a:r>
              <a:rPr lang="en-US" dirty="0"/>
              <a:t>EGO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1026" name="Picture 2" descr="http://www.mindsensors.com/49-thickbox_default/psp-nx-combo-with-wireless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8" y="1747520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Asamblarea </a:t>
            </a:r>
            <a:r>
              <a:rPr lang="en-US" dirty="0"/>
              <a:t>Receiver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1359243"/>
            <a:ext cx="3969814" cy="4880919"/>
          </a:xfrm>
        </p:spPr>
        <p:txBody>
          <a:bodyPr>
            <a:normAutofit/>
          </a:bodyPr>
          <a:lstStyle/>
          <a:p>
            <a:r>
              <a:rPr lang="ro-RO" dirty="0"/>
              <a:t>Urmărește recomandăriule producătorului tot timpul.</a:t>
            </a:r>
            <a:endParaRPr lang="en-US" dirty="0"/>
          </a:p>
          <a:p>
            <a:r>
              <a:rPr lang="ro-RO" dirty="0"/>
              <a:t>Atașează receiver-ul în placă.</a:t>
            </a:r>
            <a:endParaRPr lang="en-US" dirty="0"/>
          </a:p>
          <a:p>
            <a:r>
              <a:rPr lang="ro-RO" dirty="0"/>
              <a:t>Un cablu standard de </a:t>
            </a:r>
            <a:r>
              <a:rPr lang="en-US" dirty="0"/>
              <a:t>EV3/NXT cable </a:t>
            </a:r>
            <a:r>
              <a:rPr lang="ro-RO" dirty="0"/>
              <a:t>va fi atașat în placă și cu un adaptor în EV3.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2050" name="Picture 2" descr="http://inanimatereason.com/shop/images/PSPNxv3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2959" y="3704970"/>
            <a:ext cx="1960880" cy="1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5.walmartimages.com/dfw/dce07b8c-2014/k2-_86a8661e-dcc5-4cb6-b911-25a62006a4f7.v1.jpg?odnHeight=60&amp;odnWidth=6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2836930" y="1124465"/>
            <a:ext cx="1353820" cy="23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263399" y="3380740"/>
            <a:ext cx="658361" cy="5918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://www.legoengineering.com/wp-content/uploads/2013/06/edge-e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 flipH="1">
            <a:off x="-17242" y="2110838"/>
            <a:ext cx="1808613" cy="11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.rebrickable.com/img/pieces/elements/602458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14" y="319614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5371460">
            <a:off x="553173" y="3820160"/>
            <a:ext cx="681230" cy="3759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 2</a:t>
            </a:r>
            <a:r>
              <a:rPr lang="en-US" dirty="0"/>
              <a:t>: </a:t>
            </a:r>
            <a:r>
              <a:rPr lang="ro-RO" dirty="0"/>
              <a:t>Conectează controler-ul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2298356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Pune două baterii </a:t>
            </a:r>
            <a:r>
              <a:rPr lang="en-US" sz="1600" dirty="0">
                <a:sym typeface="Wingdings"/>
              </a:rPr>
              <a:t>AA batteries </a:t>
            </a:r>
            <a:r>
              <a:rPr lang="ro-RO" sz="1600" dirty="0">
                <a:sym typeface="Wingdings"/>
              </a:rPr>
              <a:t>în compartimentul din spatele controler-ului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Deschide controler-ul prin împingerea switch—ului de pe spatele acestuia.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Apasă butonul de conectare de pe receiver în timp ce țineti apăsat butonul central de pe controler.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ro-RO" sz="1600" dirty="0">
                <a:sym typeface="Wingdings"/>
              </a:rPr>
              <a:t>Apasă câteva butoane de pe controller. Dacă apare lumina verde pe placa, controler-ul este împerecheat.</a:t>
            </a:r>
            <a:endParaRPr lang="en-US" sz="1600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9" name="Picture 4" descr="http://i5.walmartimages.com/dfw/dce07b8c-2014/k2-_86a8661e-dcc5-4cb6-b911-25a62006a4f7.v1.jpg?odnHeight=60&amp;odnWidth=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435504" y="3553330"/>
            <a:ext cx="1353820" cy="23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746653" y="3892379"/>
            <a:ext cx="73152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images.teamsugar.com/files/users/1/15111/42_2007/lavaglow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58" y="3553330"/>
            <a:ext cx="3383769" cy="24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745859" y="4482690"/>
            <a:ext cx="553477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3: D</a:t>
            </a:r>
            <a:r>
              <a:rPr lang="ro-RO" dirty="0"/>
              <a:t>escarcă</a:t>
            </a:r>
            <a:r>
              <a:rPr lang="en-US" dirty="0"/>
              <a:t>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006818"/>
            <a:ext cx="8295361" cy="1752695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D</a:t>
            </a:r>
            <a:r>
              <a:rPr lang="ro-RO" sz="1600" dirty="0">
                <a:sym typeface="Wingdings"/>
              </a:rPr>
              <a:t>escarcă block-ul necesar </a:t>
            </a:r>
            <a:r>
              <a:rPr lang="en-US" sz="1600" dirty="0">
                <a:sym typeface="Wingdings"/>
              </a:rPr>
              <a:t>online </a:t>
            </a:r>
            <a:r>
              <a:rPr lang="ro-RO" sz="1600" dirty="0">
                <a:sym typeface="Wingdings"/>
              </a:rPr>
              <a:t>de pe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>
                <a:sym typeface="Wingdings"/>
                <a:hlinkClick r:id="rId2"/>
              </a:rPr>
              <a:t>http://www.mindsensors.com/ev3-and-nxt/32-psp-nx-combo-with-wireless-controller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Import</a:t>
            </a:r>
            <a:r>
              <a:rPr lang="ro-RO" sz="1600" dirty="0">
                <a:sym typeface="Wingdings"/>
              </a:rPr>
              <a:t>ă-l în software urmând lecția ,,</a:t>
            </a:r>
            <a:r>
              <a:rPr lang="en-US" sz="1600" dirty="0">
                <a:sym typeface="Wingdings"/>
              </a:rPr>
              <a:t>Importing Additional Blocks’’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0173" y="5764596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7" y="5258863"/>
            <a:ext cx="5462952" cy="1194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Block-ul nou</a:t>
            </a:r>
            <a:r>
              <a:rPr lang="en-US" dirty="0"/>
              <a:t>: </a:t>
            </a:r>
            <a:r>
              <a:rPr lang="en-US" dirty="0" err="1"/>
              <a:t>Mindsensors</a:t>
            </a:r>
            <a:r>
              <a:rPr lang="en-US" dirty="0"/>
              <a:t> </a:t>
            </a:r>
            <a:r>
              <a:rPr lang="en-US" dirty="0" err="1"/>
              <a:t>PSPNx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2" y="1124465"/>
            <a:ext cx="8452023" cy="3379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600" dirty="0"/>
              <a:t>Block-ul nou ar trebui să apară la galben în Paleta de comenzi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i2c: </a:t>
            </a:r>
            <a:r>
              <a:rPr lang="ro-RO" sz="1600" dirty="0"/>
              <a:t>Nu schimba acest input dacă nu înțelegi cum funcționează </a:t>
            </a:r>
            <a:r>
              <a:rPr lang="en-US" sz="1600" dirty="0"/>
              <a:t>i2c (i2c </a:t>
            </a:r>
            <a:r>
              <a:rPr lang="ro-RO" sz="1600" dirty="0"/>
              <a:t>este un transfer de date  prin porturile UART a </a:t>
            </a:r>
            <a:r>
              <a:rPr lang="en-US" sz="1600" dirty="0"/>
              <a:t>EV3) </a:t>
            </a:r>
          </a:p>
          <a:p>
            <a:pPr marL="0" indent="0">
              <a:buNone/>
            </a:pPr>
            <a:r>
              <a:rPr lang="en-US" sz="1600" dirty="0"/>
              <a:t>Input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 Desired Button: </a:t>
            </a:r>
            <a:r>
              <a:rPr lang="ro-RO" sz="1600" dirty="0"/>
              <a:t>Ce buton dorești să compari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 3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Pressure: </a:t>
            </a:r>
            <a:r>
              <a:rPr lang="ro-RO" sz="1600" dirty="0"/>
              <a:t>Activează sau dezactivează Bu</a:t>
            </a:r>
            <a:r>
              <a:rPr lang="en-US" sz="1600" dirty="0"/>
              <a:t>ton Pressure (Output 2)</a:t>
            </a:r>
          </a:p>
          <a:p>
            <a:pPr marL="0" indent="0">
              <a:buNone/>
            </a:pPr>
            <a:r>
              <a:rPr lang="en-US" sz="1600" dirty="0"/>
              <a:t>Output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Bits: Raw button value. Return</a:t>
            </a:r>
            <a:r>
              <a:rPr lang="ro-RO" sz="1600" dirty="0"/>
              <a:t>ează numere întregi bazat pe apăsarea butoanelor.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Pressure: </a:t>
            </a:r>
            <a:r>
              <a:rPr lang="ro-RO" sz="1600" dirty="0"/>
              <a:t>Cât de mult este butonul dorit, apăsat.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 3,4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Left Axis: Return</a:t>
            </a:r>
            <a:r>
              <a:rPr lang="ro-RO" sz="1600" dirty="0"/>
              <a:t>ează valori pentru axa stânga </a:t>
            </a:r>
            <a:r>
              <a:rPr lang="en-US" sz="1600" dirty="0"/>
              <a:t>X,Y </a:t>
            </a:r>
          </a:p>
          <a:p>
            <a:pPr marL="0" indent="0">
              <a:buNone/>
            </a:pPr>
            <a:r>
              <a:rPr lang="en-US" sz="1600" dirty="0"/>
              <a:t>Output 5,6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Right Axis: Return</a:t>
            </a:r>
            <a:r>
              <a:rPr lang="ro-RO" sz="1600" dirty="0"/>
              <a:t>ează valori pentru axa dreapta </a:t>
            </a:r>
            <a:r>
              <a:rPr lang="en-US" sz="1600" dirty="0"/>
              <a:t>X,Y </a:t>
            </a:r>
            <a:endParaRPr lang="ro-RO" sz="1600" dirty="0"/>
          </a:p>
          <a:p>
            <a:pPr marL="0" indent="0">
              <a:buNone/>
            </a:pPr>
            <a:r>
              <a:rPr lang="en-US" sz="1600" dirty="0"/>
              <a:t>Output 7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pressed: </a:t>
            </a:r>
            <a:r>
              <a:rPr lang="ro-RO" sz="1600" dirty="0"/>
              <a:t>Verifică dacă butonul dorit este apăsat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 8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Success: </a:t>
            </a:r>
            <a:r>
              <a:rPr lang="ro-RO" sz="1600" dirty="0"/>
              <a:t>Verifică dacă datele au fost citite cu succes</a:t>
            </a:r>
            <a:endParaRPr lang="en-US" sz="1600" dirty="0"/>
          </a:p>
          <a:p>
            <a:pPr marL="457200" indent="-457200">
              <a:buFont typeface="+mj-lt"/>
              <a:buAutoNum type="alphaLcPeriod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 dirty="0"/>
              <a:t>Block-ul nou</a:t>
            </a:r>
            <a:r>
              <a:rPr lang="en-US" sz="3600" dirty="0"/>
              <a:t>: </a:t>
            </a:r>
            <a:r>
              <a:rPr lang="ro-RO" sz="3600" dirty="0"/>
              <a:t>Așteaptă</a:t>
            </a:r>
            <a:r>
              <a:rPr lang="en-US" sz="3600" dirty="0"/>
              <a:t> – </a:t>
            </a:r>
            <a:r>
              <a:rPr lang="en-US" sz="3600" dirty="0" err="1"/>
              <a:t>Mindsensors</a:t>
            </a:r>
            <a:r>
              <a:rPr lang="en-US" sz="3600" dirty="0"/>
              <a:t> </a:t>
            </a:r>
            <a:r>
              <a:rPr lang="en-US" sz="3600" dirty="0" err="1"/>
              <a:t>PSPNx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2" y="1124465"/>
            <a:ext cx="4472553" cy="3379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1600" dirty="0"/>
              <a:t>Pentru a întra pe modul Așteaptă </a:t>
            </a:r>
            <a:r>
              <a:rPr lang="en-US" sz="1600" dirty="0" err="1"/>
              <a:t>Mindsensors</a:t>
            </a:r>
            <a:r>
              <a:rPr lang="en-US" sz="1600" dirty="0"/>
              <a:t> </a:t>
            </a:r>
            <a:r>
              <a:rPr lang="en-US" sz="1600" dirty="0" err="1"/>
              <a:t>PSPNx</a:t>
            </a:r>
            <a:r>
              <a:rPr lang="ro-RO" sz="1600" dirty="0"/>
              <a:t>, apasă </a:t>
            </a:r>
            <a:r>
              <a:rPr lang="en-US" sz="1600" dirty="0" err="1"/>
              <a:t>Mindsensors</a:t>
            </a:r>
            <a:r>
              <a:rPr lang="en-US" sz="1600" dirty="0"/>
              <a:t> </a:t>
            </a:r>
            <a:r>
              <a:rPr lang="en-US" sz="1600" dirty="0" err="1"/>
              <a:t>PSPNx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Compare  Button Press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i2c: </a:t>
            </a:r>
            <a:r>
              <a:rPr lang="ro-RO" sz="1600" dirty="0"/>
              <a:t>Nu schimba acest input dacă nu înțelegi cum funcționează </a:t>
            </a:r>
            <a:r>
              <a:rPr lang="en-US" sz="1600" dirty="0"/>
              <a:t>i2c (i2c </a:t>
            </a:r>
            <a:r>
              <a:rPr lang="ro-RO" sz="1600" dirty="0"/>
              <a:t>este un transfer de date  prin porturile UART a </a:t>
            </a:r>
            <a:r>
              <a:rPr lang="en-US" sz="1600" dirty="0"/>
              <a:t>EV3) </a:t>
            </a:r>
          </a:p>
          <a:p>
            <a:pPr marL="0" indent="0">
              <a:buNone/>
            </a:pPr>
            <a:r>
              <a:rPr lang="en-US" sz="1600" dirty="0"/>
              <a:t>Input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 Desired Button: </a:t>
            </a:r>
            <a:r>
              <a:rPr lang="ro-RO" sz="1600" dirty="0"/>
              <a:t>Ce buton dorești să compari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Output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Success: </a:t>
            </a:r>
            <a:r>
              <a:rPr lang="ro-RO" sz="1600" dirty="0"/>
              <a:t>Verifică dacă datele au fost citite cu succes</a:t>
            </a:r>
            <a:endParaRPr lang="en-US" sz="1600" dirty="0"/>
          </a:p>
          <a:p>
            <a:pPr marL="457200" indent="-457200">
              <a:buFont typeface="+mj-lt"/>
              <a:buAutoNum type="alphaLcPeriod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12" y="1124464"/>
            <a:ext cx="3926855" cy="44168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0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600" dirty="0"/>
              <a:t>Atenționări</a:t>
            </a:r>
            <a:r>
              <a:rPr lang="en-US" sz="3600" dirty="0"/>
              <a:t>: </a:t>
            </a:r>
            <a:r>
              <a:rPr lang="ro-RO" sz="3600" dirty="0"/>
              <a:t>Citirea cu eroare sau citirile false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600" dirty="0"/>
              <a:t>O citire eronată este atunci când output-urile de la block-ul </a:t>
            </a:r>
            <a:r>
              <a:rPr lang="en-US" sz="1600" dirty="0" err="1"/>
              <a:t>PSPNx</a:t>
            </a:r>
            <a:r>
              <a:rPr lang="en-US" sz="1600" dirty="0"/>
              <a:t> </a:t>
            </a:r>
            <a:r>
              <a:rPr lang="ro-RO" sz="1600" dirty="0"/>
              <a:t>sunt mereu 0.</a:t>
            </a:r>
            <a:r>
              <a:rPr lang="en-US" sz="1600" dirty="0"/>
              <a:t> </a:t>
            </a:r>
          </a:p>
          <a:p>
            <a:pPr lvl="1"/>
            <a:r>
              <a:rPr lang="ro-RO" sz="1600" dirty="0"/>
              <a:t>Citirile eronate apar atunci când programul citește rapid de pe </a:t>
            </a:r>
            <a:r>
              <a:rPr lang="en-US" sz="1600" dirty="0"/>
              <a:t>PSP-</a:t>
            </a:r>
            <a:r>
              <a:rPr lang="en-US" sz="1600" dirty="0" err="1"/>
              <a:t>Nx</a:t>
            </a:r>
            <a:endParaRPr lang="en-US" sz="1600" dirty="0"/>
          </a:p>
          <a:p>
            <a:pPr lvl="1"/>
            <a:r>
              <a:rPr lang="ro-RO" sz="1600" dirty="0"/>
              <a:t>Există un </a:t>
            </a:r>
            <a:r>
              <a:rPr lang="en-US" sz="1600" dirty="0"/>
              <a:t>bug </a:t>
            </a:r>
            <a:r>
              <a:rPr lang="ro-RO" sz="1600" dirty="0"/>
              <a:t>î</a:t>
            </a:r>
            <a:r>
              <a:rPr lang="en-US" sz="1600" dirty="0"/>
              <a:t>n</a:t>
            </a:r>
            <a:r>
              <a:rPr lang="ro-RO" sz="1600" dirty="0"/>
              <a:t> </a:t>
            </a:r>
            <a:r>
              <a:rPr lang="en-US" sz="1600" dirty="0"/>
              <a:t>EV3 </a:t>
            </a:r>
            <a:r>
              <a:rPr lang="ro-RO" sz="1600" dirty="0"/>
              <a:t>care cauzează citiri eronate când viteza de citire este prea mare și asta se întâmplă într-un block de </a:t>
            </a:r>
            <a:r>
              <a:rPr lang="en-US" sz="1600" dirty="0"/>
              <a:t>Wait</a:t>
            </a:r>
            <a:r>
              <a:rPr lang="ro-RO" sz="1600" dirty="0"/>
              <a:t>.</a:t>
            </a:r>
            <a:endParaRPr lang="en-US" sz="1600" dirty="0"/>
          </a:p>
          <a:p>
            <a:pPr lvl="1"/>
            <a:r>
              <a:rPr lang="en-US" sz="1600" dirty="0" err="1"/>
              <a:t>Mindsensors</a:t>
            </a:r>
            <a:r>
              <a:rPr lang="en-US" sz="1600" dirty="0"/>
              <a:t>’ Technical Support </a:t>
            </a:r>
            <a:r>
              <a:rPr lang="en-US" sz="1600" dirty="0" err="1"/>
              <a:t>sug</a:t>
            </a:r>
            <a:r>
              <a:rPr lang="ro-RO" sz="1600" dirty="0"/>
              <a:t>erează să folosești un </a:t>
            </a:r>
            <a:r>
              <a:rPr lang="en-US" sz="1600" dirty="0"/>
              <a:t>loop </a:t>
            </a:r>
            <a:r>
              <a:rPr lang="ro-RO" sz="1600" dirty="0"/>
              <a:t>în locul unui </a:t>
            </a:r>
            <a:r>
              <a:rPr lang="en-US" sz="1600" dirty="0"/>
              <a:t>wait until </a:t>
            </a:r>
            <a:r>
              <a:rPr lang="ro-RO" sz="1600" dirty="0"/>
              <a:t>pentru a preveni utilizarea unui block de </a:t>
            </a:r>
            <a:r>
              <a:rPr lang="en-US" sz="1600" dirty="0"/>
              <a:t>Wait</a:t>
            </a:r>
            <a:r>
              <a:rPr lang="ro-RO" sz="1600" dirty="0"/>
              <a:t>.</a:t>
            </a:r>
            <a:endParaRPr lang="en-US" sz="1600" dirty="0"/>
          </a:p>
          <a:p>
            <a:r>
              <a:rPr lang="ro-RO" sz="1600" dirty="0"/>
              <a:t>Din păcate, block-ul ocazional dă citiri false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 err="1"/>
              <a:t>Mindsensors</a:t>
            </a:r>
            <a:r>
              <a:rPr lang="en-US" sz="1600" dirty="0"/>
              <a:t>’ Technical Support s</a:t>
            </a:r>
            <a:r>
              <a:rPr lang="ro-RO" sz="1600" dirty="0"/>
              <a:t>ugerează să adaugi un delay de </a:t>
            </a:r>
            <a:r>
              <a:rPr lang="en-US" sz="1600" dirty="0"/>
              <a:t>30 millisecond </a:t>
            </a:r>
            <a:r>
              <a:rPr lang="ro-RO" sz="1600" dirty="0"/>
              <a:t>în </a:t>
            </a:r>
            <a:r>
              <a:rPr lang="en-US" sz="1600" dirty="0"/>
              <a:t>loop. </a:t>
            </a:r>
            <a:r>
              <a:rPr lang="ro-RO" sz="1600" dirty="0"/>
              <a:t>Delay-ul de </a:t>
            </a:r>
            <a:r>
              <a:rPr lang="en-US" sz="1600" dirty="0"/>
              <a:t>30 millisecond </a:t>
            </a:r>
            <a:r>
              <a:rPr lang="ro-RO" sz="1600" dirty="0"/>
              <a:t>este adăugat pentru a da timp pentru a preveni citirile false.</a:t>
            </a:r>
            <a:r>
              <a:rPr lang="en-US" sz="1600" dirty="0"/>
              <a:t> </a:t>
            </a:r>
          </a:p>
          <a:p>
            <a:pPr lvl="1"/>
            <a:r>
              <a:rPr lang="ro-RO" sz="1600" dirty="0"/>
              <a:t>Am descoperit că delay-ul reduce frecvența citirilor false dar nu le elimina total.Sunt situații în care, delay-ul poate ajuta, dar testele noastre au arătat că în unele condiții un delay nu este necesar.</a:t>
            </a: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 2016 (Last Update: 6/28/2016)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2" y="4856480"/>
            <a:ext cx="5444901" cy="17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Continuă să te miști până când butonul X este apăsat</a:t>
            </a:r>
            <a:endParaRPr lang="en-US" dirty="0"/>
          </a:p>
          <a:p>
            <a:r>
              <a:rPr lang="ro-RO" dirty="0"/>
              <a:t>Sfaturi</a:t>
            </a:r>
            <a:endParaRPr lang="en-US" dirty="0"/>
          </a:p>
          <a:p>
            <a:pPr lvl="1"/>
            <a:r>
              <a:rPr lang="ro-RO" dirty="0">
                <a:solidFill>
                  <a:schemeClr val="tx1"/>
                </a:solidFill>
              </a:rPr>
              <a:t>Trebuie să utilizezi block-ul</a:t>
            </a:r>
            <a:r>
              <a:rPr lang="en-US" dirty="0">
                <a:solidFill>
                  <a:schemeClr val="tx1"/>
                </a:solidFill>
              </a:rPr>
              <a:t> Wait – </a:t>
            </a:r>
            <a:r>
              <a:rPr lang="en-US" dirty="0" err="1">
                <a:solidFill>
                  <a:schemeClr val="tx1"/>
                </a:solidFill>
              </a:rPr>
              <a:t>Mindsensors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PSPNx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descris la pagina 7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Poți utiliza block-ul </a:t>
            </a:r>
            <a:r>
              <a:rPr lang="en-US" dirty="0"/>
              <a:t>Wait </a:t>
            </a:r>
            <a:r>
              <a:rPr lang="ro-RO" dirty="0"/>
              <a:t>în avceastă situație.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232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2160</TotalTime>
  <Words>1118</Words>
  <Application>Microsoft Office PowerPoint</Application>
  <PresentationFormat>On-screen Show (4:3)</PresentationFormat>
  <Paragraphs>107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Helvetica Neue</vt:lpstr>
      <vt:lpstr>Crop</vt:lpstr>
      <vt:lpstr>MINDSENSORS PSP-Nx Controller pentru LEGO® MINDSTORMS®</vt:lpstr>
      <vt:lpstr>Ce este un controler PSP-Nx ? </vt:lpstr>
      <vt:lpstr>Pasul 1: Asamblarea Receiver-ului</vt:lpstr>
      <vt:lpstr>Pasul 2: Conectează controler-ul</vt:lpstr>
      <vt:lpstr>Pasul 3: Descarcă Block-ul</vt:lpstr>
      <vt:lpstr>Block-ul nou: Mindsensors PSPNx</vt:lpstr>
      <vt:lpstr>Block-ul nou: Așteaptă – Mindsensors PSPNx</vt:lpstr>
      <vt:lpstr>Atenționări: Citirea cu eroare sau citirile false</vt:lpstr>
      <vt:lpstr>Provocarea 1:</vt:lpstr>
      <vt:lpstr>Provocarea 1 Soluția:</vt:lpstr>
      <vt:lpstr>provocarea 2:</vt:lpstr>
      <vt:lpstr>Provocarea 2: Soluția</vt:lpstr>
      <vt:lpstr>Sfaturi pentru succes</vt:lpstr>
      <vt:lpstr>Pașii următori: Idei de proiect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194</cp:revision>
  <cp:lastPrinted>2016-01-20T22:55:27Z</cp:lastPrinted>
  <dcterms:created xsi:type="dcterms:W3CDTF">2016-01-20T18:24:43Z</dcterms:created>
  <dcterms:modified xsi:type="dcterms:W3CDTF">2023-09-03T14:06:26Z</dcterms:modified>
</cp:coreProperties>
</file>