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4" r:id="rId1"/>
  </p:sldMasterIdLst>
  <p:notesMasterIdLst>
    <p:notesMasterId r:id="rId13"/>
  </p:notesMasterIdLst>
  <p:sldIdLst>
    <p:sldId id="259" r:id="rId2"/>
    <p:sldId id="281" r:id="rId3"/>
    <p:sldId id="274" r:id="rId4"/>
    <p:sldId id="286" r:id="rId5"/>
    <p:sldId id="280" r:id="rId6"/>
    <p:sldId id="282" r:id="rId7"/>
    <p:sldId id="283" r:id="rId8"/>
    <p:sldId id="284" r:id="rId9"/>
    <p:sldId id="285" r:id="rId10"/>
    <p:sldId id="27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4613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219CF-C82C-D140-AFDA-2B230CE4D65C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C0FFA-9DAC-5346-9A3A-A5D0C7D2D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7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C0FFA-9DAC-5346-9A3A-A5D0C7D2D7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82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C0FFA-9DAC-5346-9A3A-A5D0C7D2D7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4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66077A5-3975-5D43-8567-8C9D42AE98DA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© EV3Lessons 2016 (Last Update: 6/30/2016)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566" y="457285"/>
            <a:ext cx="4318946" cy="1468442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420130" y="468518"/>
            <a:ext cx="3979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Bonus </a:t>
            </a:r>
          </a:p>
          <a:p>
            <a:pPr algn="ctr"/>
            <a:r>
              <a:rPr lang="en-US" sz="3200" dirty="0"/>
              <a:t>EV3</a:t>
            </a:r>
            <a:r>
              <a:rPr lang="en-US" sz="3200" baseline="0" dirty="0"/>
              <a:t> Programming Lessons</a:t>
            </a:r>
            <a:endParaRPr lang="en-US" sz="3200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167623" y="2685828"/>
            <a:ext cx="7200900" cy="1485900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2038865" y="4562497"/>
            <a:ext cx="211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Seshan Brothers</a:t>
            </a:r>
          </a:p>
        </p:txBody>
      </p:sp>
      <p:sp>
        <p:nvSpPr>
          <p:cNvPr id="24" name="L-Shape 23"/>
          <p:cNvSpPr/>
          <p:nvPr userDrawn="1"/>
        </p:nvSpPr>
        <p:spPr>
          <a:xfrm rot="5400000">
            <a:off x="402" y="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-Shape 24"/>
          <p:cNvSpPr/>
          <p:nvPr userDrawn="1"/>
        </p:nvSpPr>
        <p:spPr>
          <a:xfrm rot="16200000">
            <a:off x="7205917" y="4919916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-Shape 25"/>
          <p:cNvSpPr/>
          <p:nvPr userDrawn="1"/>
        </p:nvSpPr>
        <p:spPr>
          <a:xfrm rot="10800000">
            <a:off x="7205472" y="-444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-Shape 26"/>
          <p:cNvSpPr/>
          <p:nvPr userDrawn="1"/>
        </p:nvSpPr>
        <p:spPr>
          <a:xfrm>
            <a:off x="-43" y="492036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your Profile Phot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1" y="4577331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88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D0CF-BDCC-D046-B74F-16C3B1CC633B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6/30/2016)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7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DAD3-D04F-4541-A6FD-3B392E68D832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6/30/2016)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9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32" y="290384"/>
            <a:ext cx="8452022" cy="8340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8452022" cy="48809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A810-44E1-D646-BBF1-1F54893CDF5B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6/30/2016)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7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463625-3A12-BA41-B7F2-C3AE1531CBC0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© EV3Lessons 2016 (Last Update: 6/30/2016)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6731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00EF-41BF-D143-A2EC-4A4625456247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6/30/2016)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4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3331-54B8-424E-BBF0-CC88BC0A4B5E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6/30/2016)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7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CC9-259C-7F41-BD4C-8E220DE2193B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6/30/2016)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A568-A922-ED46-969F-075660CD544E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6/30/2016)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3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5B6E73-9427-EF40-A864-B6AB5385FDC9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© EV3Lessons 2016 (Last Update: 6/30/2016)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1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FD65A1-D63A-004D-8E40-B0EBA33E6CB8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© EV3Lessons 2016 (Last Update: 6/30/2016)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469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CF51F0EA-176D-F64A-9A6B-6C287F62D33D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© EV3Lessons 2016 (Last Update: 6/30/2016)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L-Shape 9"/>
          <p:cNvSpPr/>
          <p:nvPr userDrawn="1"/>
        </p:nvSpPr>
        <p:spPr>
          <a:xfrm rot="5400000">
            <a:off x="402" y="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-Shape 13"/>
          <p:cNvSpPr/>
          <p:nvPr userDrawn="1"/>
        </p:nvSpPr>
        <p:spPr>
          <a:xfrm rot="16200000">
            <a:off x="7205917" y="4919916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-Shape 14"/>
          <p:cNvSpPr/>
          <p:nvPr userDrawn="1"/>
        </p:nvSpPr>
        <p:spPr>
          <a:xfrm rot="10800000">
            <a:off x="7205472" y="-444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-Shape 15"/>
          <p:cNvSpPr/>
          <p:nvPr userDrawn="1"/>
        </p:nvSpPr>
        <p:spPr>
          <a:xfrm>
            <a:off x="-43" y="492036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5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photo.php?fbid=291570677851429&amp;set=a.121673388174493.1073741830.100009954968056&amp;type=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Mindsensors</a:t>
            </a:r>
            <a:r>
              <a:rPr lang="en-US" sz="3200" dirty="0"/>
              <a:t> PSP-</a:t>
            </a:r>
            <a:r>
              <a:rPr lang="en-US" sz="3200" dirty="0" err="1"/>
              <a:t>Nx</a:t>
            </a:r>
            <a:r>
              <a:rPr lang="en-US" sz="3200" dirty="0"/>
              <a:t> Controller</a:t>
            </a:r>
            <a:br>
              <a:rPr lang="en-US" sz="3200" dirty="0"/>
            </a:br>
            <a:r>
              <a:rPr lang="ro-RO" sz="3200" dirty="0"/>
              <a:t>Jocul lui Simon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9541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Pașii următori</a:t>
            </a:r>
            <a:r>
              <a:rPr lang="en-US" dirty="0"/>
              <a:t>: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6/30/2016)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3424" y="1491378"/>
            <a:ext cx="80522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/>
              <a:t>Faceți jocul mai complicat prin adăugarea de moduri noi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Simon </a:t>
            </a:r>
            <a:r>
              <a:rPr lang="ro-RO" sz="2000" dirty="0"/>
              <a:t>pe Invers</a:t>
            </a:r>
            <a:endParaRPr 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o-RO" sz="2000" dirty="0"/>
              <a:t>Jucătorul trebuie să introducă secvența în ordine inversă</a:t>
            </a:r>
            <a:r>
              <a:rPr lang="en-US" sz="20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sz="2000" dirty="0"/>
              <a:t>Răzbunarea lui </a:t>
            </a:r>
            <a:r>
              <a:rPr lang="en-US" sz="2000" dirty="0"/>
              <a:t>Simon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o-RO" sz="2000" dirty="0"/>
              <a:t>Versiunea </a:t>
            </a:r>
            <a:r>
              <a:rPr lang="en-US" sz="2000" dirty="0"/>
              <a:t>Multiplayer </a:t>
            </a:r>
            <a:r>
              <a:rPr lang="ro-RO" sz="2000" dirty="0"/>
              <a:t>realizează o singură formă în secvență.</a:t>
            </a:r>
            <a:r>
              <a:rPr lang="en-US" sz="2000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/>
              <a:t>Dacă ai parcurs lecția noastră ,,</a:t>
            </a:r>
            <a:r>
              <a:rPr lang="en-US" sz="2000" dirty="0"/>
              <a:t>Random</a:t>
            </a:r>
            <a:r>
              <a:rPr lang="ro-RO" sz="2000" dirty="0"/>
              <a:t> block</a:t>
            </a:r>
            <a:r>
              <a:rPr lang="en-US" sz="2000" dirty="0"/>
              <a:t>’’ pe ev3Lessons (Advanced), </a:t>
            </a:r>
            <a:r>
              <a:rPr lang="en-US" sz="2000" dirty="0" err="1"/>
              <a:t>vei</a:t>
            </a:r>
            <a:r>
              <a:rPr lang="en-US" sz="2000" dirty="0"/>
              <a:t> de</a:t>
            </a:r>
            <a:r>
              <a:rPr lang="ro-RO" sz="2000" dirty="0"/>
              <a:t>s</a:t>
            </a:r>
            <a:r>
              <a:rPr lang="en-US" sz="2000" dirty="0" err="1"/>
              <a:t>coperi</a:t>
            </a:r>
            <a:r>
              <a:rPr lang="en-US" sz="2000" dirty="0"/>
              <a:t> </a:t>
            </a:r>
            <a:r>
              <a:rPr lang="ro-RO" sz="2000" dirty="0"/>
              <a:t>că block-ul</a:t>
            </a:r>
            <a:r>
              <a:rPr lang="en-US" sz="2000" dirty="0"/>
              <a:t> Random </a:t>
            </a:r>
            <a:r>
              <a:rPr lang="ro-RO" sz="2000" dirty="0"/>
              <a:t>nu este chiar ,,foarte</a:t>
            </a:r>
            <a:r>
              <a:rPr lang="en-US" sz="2000" dirty="0"/>
              <a:t>’’</a:t>
            </a:r>
            <a:r>
              <a:rPr lang="ro-RO" sz="2000" dirty="0"/>
              <a:t> aleatoriu.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sz="2000" dirty="0"/>
              <a:t>Găsește o modalitate să faci Jocul lui S</a:t>
            </a:r>
            <a:r>
              <a:rPr lang="en-US" sz="2000" dirty="0" err="1"/>
              <a:t>imon</a:t>
            </a:r>
            <a:r>
              <a:rPr lang="en-US" sz="2000" dirty="0"/>
              <a:t> </a:t>
            </a:r>
            <a:r>
              <a:rPr lang="ro-RO" sz="2000" dirty="0"/>
              <a:t>să creeze variante aleatorii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0875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ro-RO" sz="1800" dirty="0"/>
              <a:t>Această lecție a fost scrisă de </a:t>
            </a:r>
            <a:r>
              <a:rPr lang="en-US" sz="1800" dirty="0"/>
              <a:t>Arvind </a:t>
            </a:r>
            <a:r>
              <a:rPr lang="ro-RO" sz="1800" dirty="0"/>
              <a:t>și</a:t>
            </a:r>
            <a:r>
              <a:rPr lang="en-US" sz="1800" dirty="0"/>
              <a:t> Sanjay </a:t>
            </a:r>
            <a:r>
              <a:rPr lang="en-US" sz="1800" dirty="0" err="1"/>
              <a:t>Seshan</a:t>
            </a:r>
            <a:r>
              <a:rPr lang="ro-RO" sz="1800" dirty="0"/>
              <a:t> de la </a:t>
            </a:r>
            <a:r>
              <a:rPr lang="en-US" sz="1800" dirty="0"/>
              <a:t>Droids Robotics.</a:t>
            </a:r>
            <a:endParaRPr lang="ro-RO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</a:t>
            </a:r>
            <a:r>
              <a:rPr lang="ro-RO" sz="1800" dirty="0"/>
              <a:t>ai multe lecții </a:t>
            </a:r>
            <a:r>
              <a:rPr lang="ro-RO" sz="1800"/>
              <a:t>despre Mindstorms EV3 sunt </a:t>
            </a:r>
            <a:r>
              <a:rPr lang="ro-RO" sz="1800" dirty="0"/>
              <a:t>disponibile pe </a:t>
            </a:r>
            <a:r>
              <a:rPr lang="ro-RO" sz="1800" dirty="0">
                <a:solidFill>
                  <a:srgbClr val="0070C0"/>
                </a:solidFill>
              </a:rPr>
              <a:t>www.ev3lessons.com</a:t>
            </a:r>
          </a:p>
          <a:p>
            <a:pPr marL="342900" indent="-342900">
              <a:buFont typeface="Arial"/>
              <a:buChar char="•"/>
            </a:pPr>
            <a:r>
              <a:rPr lang="ro-RO" sz="1800" dirty="0">
                <a:solidFill>
                  <a:srgbClr val="0070C0"/>
                </a:solidFill>
              </a:rPr>
              <a:t>Această lecție a fost tradusă în limba romană de echipa FTC Rosophia #21455, RO20.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6/30/2016)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846" y="363890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87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este Jocul lui </a:t>
            </a:r>
            <a:r>
              <a:rPr lang="en-US" dirty="0"/>
              <a:t>Simon?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5219024" cy="4880919"/>
          </a:xfrm>
        </p:spPr>
        <p:txBody>
          <a:bodyPr/>
          <a:lstStyle/>
          <a:p>
            <a:r>
              <a:rPr lang="ro-RO" dirty="0"/>
              <a:t>Este un joc electronic de memorie.</a:t>
            </a:r>
            <a:endParaRPr lang="en-US" dirty="0"/>
          </a:p>
          <a:p>
            <a:pPr lvl="1"/>
            <a:r>
              <a:rPr lang="ro-RO" dirty="0"/>
              <a:t>Jocul are 4 butoane de diferite culori.</a:t>
            </a:r>
            <a:endParaRPr lang="en-US" dirty="0"/>
          </a:p>
          <a:p>
            <a:pPr lvl="1"/>
            <a:r>
              <a:rPr lang="ro-RO" dirty="0"/>
              <a:t>Fiecărui buton îi corespunde un sunet.</a:t>
            </a:r>
            <a:endParaRPr lang="en-US" dirty="0"/>
          </a:p>
          <a:p>
            <a:pPr lvl="1"/>
            <a:r>
              <a:rPr lang="ro-RO" dirty="0"/>
              <a:t>Când jocul începe, sunetul se aude și butonul se luminează într-o ordine aleatorie.</a:t>
            </a:r>
            <a:endParaRPr lang="en-US" dirty="0"/>
          </a:p>
          <a:p>
            <a:pPr lvl="1"/>
            <a:r>
              <a:rPr lang="ro-RO" dirty="0"/>
              <a:t>Jucătorul trebuie să memoreze ordinea și să apese butoanele în acea ordine.</a:t>
            </a:r>
            <a:endParaRPr lang="en-US" dirty="0"/>
          </a:p>
          <a:p>
            <a:pPr lvl="1"/>
            <a:r>
              <a:rPr lang="ro-RO" dirty="0"/>
              <a:t>Lungimea secvenței se mărește după fiecare nivel.</a:t>
            </a:r>
            <a:endParaRPr lang="en-US" dirty="0"/>
          </a:p>
          <a:p>
            <a:pPr marL="0" lvl="1" indent="0">
              <a:buNone/>
            </a:pPr>
            <a:r>
              <a:rPr lang="en-US" dirty="0"/>
              <a:t>	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6/30/2016)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8909" y1="42909" x2="48909" y2="42909"/>
                        <a14:foregroundMark x1="53091" y1="41455" x2="53091" y2="41455"/>
                        <a14:foregroundMark x1="42545" y1="41455" x2="42545" y2="41455"/>
                        <a14:foregroundMark x1="36364" y1="40182" x2="36364" y2="40182"/>
                        <a14:foregroundMark x1="44182" y1="40364" x2="44182" y2="40364"/>
                        <a14:foregroundMark x1="40545" y1="40364" x2="40545" y2="40364"/>
                        <a14:foregroundMark x1="38909" y1="40364" x2="38909" y2="40364"/>
                        <a14:foregroundMark x1="38909" y1="44364" x2="38909" y2="44364"/>
                        <a14:foregroundMark x1="35273" y1="42182" x2="35273" y2="42182"/>
                        <a14:foregroundMark x1="52182" y1="41455" x2="52182" y2="41455"/>
                        <a14:foregroundMark x1="55273" y1="43455" x2="55273" y2="43455"/>
                        <a14:foregroundMark x1="58182" y1="42364" x2="58182" y2="42364"/>
                        <a14:foregroundMark x1="59455" y1="42364" x2="59455" y2="42364"/>
                        <a14:foregroundMark x1="62909" y1="41818" x2="62909" y2="41818"/>
                        <a14:foregroundMark x1="61818" y1="40727" x2="61818" y2="40727"/>
                        <a14:foregroundMark x1="65818" y1="40545" x2="65818" y2="40545"/>
                        <a14:foregroundMark x1="66545" y1="44000" x2="66545" y2="44000"/>
                        <a14:foregroundMark x1="68364" y1="44909" x2="68364" y2="44909"/>
                        <a14:foregroundMark x1="7636" y1="36000" x2="7636" y2="36000"/>
                        <a14:foregroundMark x1="10000" y1="29818" x2="10000" y2="29818"/>
                        <a14:foregroundMark x1="26909" y1="10909" x2="26909" y2="109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656" y="1863769"/>
            <a:ext cx="2749115" cy="274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4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/>
              <a:t>Jucăm</a:t>
            </a:r>
            <a:r>
              <a:rPr lang="en-US" sz="3600" dirty="0"/>
              <a:t> Simon </a:t>
            </a:r>
            <a:r>
              <a:rPr lang="ro-RO" sz="3600" dirty="0"/>
              <a:t>cu controler-ul</a:t>
            </a:r>
            <a:r>
              <a:rPr lang="en-US" sz="3600" dirty="0"/>
              <a:t> PSP-</a:t>
            </a:r>
            <a:r>
              <a:rPr lang="en-US" sz="3600" dirty="0" err="1"/>
              <a:t>Nx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6/30/2016)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33632" y="1359243"/>
            <a:ext cx="4530198" cy="4880919"/>
          </a:xfrm>
        </p:spPr>
        <p:txBody>
          <a:bodyPr>
            <a:normAutofit/>
          </a:bodyPr>
          <a:lstStyle/>
          <a:p>
            <a:r>
              <a:rPr lang="ro-RO" dirty="0"/>
              <a:t>Cele butoane de pe partea dreaptă a controler-ului sunt perfecte pentru Jocul lui </a:t>
            </a:r>
            <a:r>
              <a:rPr lang="en-US" dirty="0"/>
              <a:t>Simon</a:t>
            </a:r>
            <a:r>
              <a:rPr lang="ro-RO" dirty="0"/>
              <a:t>.</a:t>
            </a:r>
            <a:endParaRPr lang="en-US" dirty="0"/>
          </a:p>
          <a:p>
            <a:pPr lvl="1"/>
            <a:r>
              <a:rPr lang="ro-RO" dirty="0"/>
              <a:t>Are numărul correct de butoane.</a:t>
            </a:r>
            <a:endParaRPr lang="en-US" dirty="0"/>
          </a:p>
          <a:p>
            <a:pPr lvl="1"/>
            <a:r>
              <a:rPr lang="ro-RO" dirty="0"/>
              <a:t>Are patru culori și forme diferite. </a:t>
            </a:r>
            <a:endParaRPr lang="en-US" dirty="0"/>
          </a:p>
          <a:p>
            <a:r>
              <a:rPr lang="ro-RO" dirty="0"/>
              <a:t>Brick-ul </a:t>
            </a:r>
            <a:r>
              <a:rPr lang="en-US" dirty="0"/>
              <a:t>EV3 </a:t>
            </a:r>
            <a:r>
              <a:rPr lang="ro-RO" dirty="0"/>
              <a:t>poate fi utilizat pentru a afișa diferite forme.</a:t>
            </a:r>
            <a:endParaRPr lang="en-US" dirty="0"/>
          </a:p>
          <a:p>
            <a:pPr lvl="1"/>
            <a:r>
              <a:rPr lang="ro-RO" dirty="0"/>
              <a:t>Poți adăuga deasemenea tonuri corespondente</a:t>
            </a:r>
            <a:endParaRPr lang="en-US" dirty="0"/>
          </a:p>
          <a:p>
            <a:r>
              <a:rPr lang="ro-RO" dirty="0"/>
              <a:t>Robotul le va afișa întâi și apoi va verifica dacă jucătorul a apăsat controler-ul </a:t>
            </a:r>
            <a:r>
              <a:rPr lang="en-US" dirty="0"/>
              <a:t>PSP-</a:t>
            </a:r>
            <a:r>
              <a:rPr lang="en-US" dirty="0" err="1"/>
              <a:t>Nx</a:t>
            </a:r>
            <a:r>
              <a:rPr lang="ro-RO" dirty="0"/>
              <a:t> corect și apoi fie se mută pe un nivel mai dificil, fie iese din joc.</a:t>
            </a:r>
            <a:endParaRPr lang="en-US" dirty="0"/>
          </a:p>
          <a:p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3078" y="1359243"/>
            <a:ext cx="3622576" cy="2655651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357241" y="1285673"/>
            <a:ext cx="1428413" cy="138395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7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Formele utilizate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84" y="1449444"/>
            <a:ext cx="3606070" cy="683566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PSP-</a:t>
            </a:r>
            <a:r>
              <a:rPr lang="en-US" b="1" u="sng" dirty="0" err="1"/>
              <a:t>Nx</a:t>
            </a:r>
            <a:r>
              <a:rPr lang="en-US" b="1" u="sng" dirty="0"/>
              <a:t> Controller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6/30/2016)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158" y="2196775"/>
            <a:ext cx="2723522" cy="315971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765006" y="1449444"/>
            <a:ext cx="3606070" cy="683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o-RO" b="1" u="sng" dirty="0"/>
              <a:t>Forme similare pe brick-ul </a:t>
            </a:r>
            <a:r>
              <a:rPr lang="en-US" b="1" u="sng" dirty="0"/>
              <a:t>EV3 brick</a:t>
            </a: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7"/>
          <a:stretch/>
        </p:blipFill>
        <p:spPr>
          <a:xfrm>
            <a:off x="7299625" y="3318096"/>
            <a:ext cx="1486029" cy="1089019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458" y="2203760"/>
            <a:ext cx="1463167" cy="1074513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91" y="3367004"/>
            <a:ext cx="1463167" cy="1074513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96" y="4490425"/>
            <a:ext cx="1486029" cy="10745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1158" y="5685996"/>
            <a:ext cx="810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Poți utiliza propriile forme</a:t>
            </a:r>
            <a:r>
              <a:rPr lang="en-US" dirty="0"/>
              <a:t> (</a:t>
            </a:r>
            <a:r>
              <a:rPr lang="ro-RO" dirty="0"/>
              <a:t>vezi lecția </a:t>
            </a:r>
            <a:r>
              <a:rPr lang="en-US" dirty="0"/>
              <a:t>EV3Lessons Beginner – Custom Images and Sounds)</a:t>
            </a:r>
          </a:p>
        </p:txBody>
      </p:sp>
    </p:spTree>
    <p:extLst>
      <p:ext uri="{BB962C8B-B14F-4D97-AF65-F5344CB8AC3E}">
        <p14:creationId xmlns:p14="http://schemas.microsoft.com/office/powerpoint/2010/main" val="354486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Programul Simon</a:t>
            </a:r>
            <a:r>
              <a:rPr lang="en-US" dirty="0"/>
              <a:t>- </a:t>
            </a:r>
            <a:r>
              <a:rPr lang="ro-RO" dirty="0"/>
              <a:t>Pasul</a:t>
            </a:r>
            <a:r>
              <a:rPr lang="en-US" dirty="0"/>
              <a:t>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6/30/2016)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3632" y="1359243"/>
            <a:ext cx="8452022" cy="488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dirty="0"/>
              <a:t>Programul începe prin a generarea unui 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tablou numeric care va ține evidența secvenței</a:t>
            </a:r>
            <a:r>
              <a:rPr lang="en-US" dirty="0"/>
              <a:t>. 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Apoi, programul intră în bucla principală</a:t>
            </a:r>
            <a:r>
              <a:rPr lang="en-US" dirty="0"/>
              <a:t>. 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Nivelul curent este calculat folosind numărul de bucle și este afișat pe ecran</a:t>
            </a:r>
            <a:r>
              <a:rPr lang="en-US" dirty="0"/>
              <a:t>. 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Robotul așteaptă ca jucătorul să apese butonul Start de pe controler pentru a începe nivelul</a:t>
            </a:r>
            <a:r>
              <a:rPr lang="en-US" dirty="0"/>
              <a:t>. </a:t>
            </a:r>
            <a:r>
              <a:rPr kumimoji="0" lang="ro-RO" altLang="ro-RO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În cele din urmă, lungimea secvenței este calculată folosind numărul de bucle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4" y="3744185"/>
            <a:ext cx="8660397" cy="21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6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Programul Simon</a:t>
            </a:r>
            <a:r>
              <a:rPr lang="en-US" dirty="0"/>
              <a:t>– </a:t>
            </a:r>
            <a:r>
              <a:rPr lang="ro-RO" dirty="0"/>
              <a:t>Pasul</a:t>
            </a:r>
            <a:r>
              <a:rPr lang="en-US" dirty="0"/>
              <a:t>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6/30/2016)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3632" y="1359243"/>
            <a:ext cx="8452022" cy="488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folosește</a:t>
            </a:r>
            <a:r>
              <a:rPr lang="en-US" dirty="0"/>
              <a:t> bloc</a:t>
            </a:r>
            <a:r>
              <a:rPr lang="ro-RO" dirty="0"/>
              <a:t>k-ul Random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alege</a:t>
            </a:r>
            <a:r>
              <a:rPr lang="en-US" dirty="0"/>
              <a:t> </a:t>
            </a:r>
            <a:r>
              <a:rPr lang="en-US" dirty="0" err="1"/>
              <a:t>aleatoriu</a:t>
            </a:r>
            <a:r>
              <a:rPr lang="en-US" dirty="0"/>
              <a:t> </a:t>
            </a:r>
            <a:r>
              <a:rPr lang="en-US" dirty="0" err="1"/>
              <a:t>următoarea</a:t>
            </a:r>
            <a:r>
              <a:rPr lang="en-US" dirty="0"/>
              <a:t> </a:t>
            </a:r>
            <a:r>
              <a:rPr lang="en-US" dirty="0" err="1"/>
              <a:t>formă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secvență</a:t>
            </a:r>
            <a:r>
              <a:rPr lang="en-US" dirty="0"/>
              <a:t>. Este </a:t>
            </a:r>
            <a:r>
              <a:rPr lang="en-US" dirty="0" err="1"/>
              <a:t>adăugat</a:t>
            </a:r>
            <a:r>
              <a:rPr lang="en-US" dirty="0"/>
              <a:t> la </a:t>
            </a:r>
            <a:r>
              <a:rPr lang="en-US" dirty="0" err="1"/>
              <a:t>matricea</a:t>
            </a:r>
            <a:r>
              <a:rPr lang="en-US" dirty="0"/>
              <a:t> care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creată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Pasul 1. </a:t>
            </a:r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intră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a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buclă</a:t>
            </a:r>
            <a:r>
              <a:rPr lang="en-US" dirty="0"/>
              <a:t> care se </a:t>
            </a:r>
            <a:r>
              <a:rPr lang="en-US" dirty="0" err="1"/>
              <a:t>află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buclei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.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a </a:t>
            </a:r>
            <a:r>
              <a:rPr lang="en-US" dirty="0" err="1"/>
              <a:t>programului</a:t>
            </a:r>
            <a:r>
              <a:rPr lang="en-US" dirty="0"/>
              <a:t> </a:t>
            </a:r>
            <a:r>
              <a:rPr lang="en-US" dirty="0" err="1"/>
              <a:t>citește</a:t>
            </a:r>
            <a:r>
              <a:rPr lang="en-US" dirty="0"/>
              <a:t> </a:t>
            </a:r>
            <a:r>
              <a:rPr lang="en-US" dirty="0" err="1"/>
              <a:t>matricea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afișează</a:t>
            </a:r>
            <a:r>
              <a:rPr lang="en-US" dirty="0"/>
              <a:t> </a:t>
            </a:r>
            <a:r>
              <a:rPr lang="en-US" dirty="0" err="1"/>
              <a:t>formele</a:t>
            </a:r>
            <a:r>
              <a:rPr lang="en-US" dirty="0"/>
              <a:t> </a:t>
            </a:r>
            <a:r>
              <a:rPr lang="en-US" dirty="0" err="1"/>
              <a:t>corecte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ordinea</a:t>
            </a:r>
            <a:r>
              <a:rPr lang="en-US" dirty="0"/>
              <a:t> </a:t>
            </a:r>
            <a:r>
              <a:rPr lang="en-US" dirty="0" err="1"/>
              <a:t>corectă</a:t>
            </a:r>
            <a:r>
              <a:rPr lang="en-US" dirty="0"/>
              <a:t> pe </a:t>
            </a:r>
            <a:r>
              <a:rPr lang="en-US" dirty="0" err="1"/>
              <a:t>ecran</a:t>
            </a:r>
            <a:r>
              <a:rPr lang="en-US" dirty="0"/>
              <a:t>. De </a:t>
            </a:r>
            <a:r>
              <a:rPr lang="en-US" dirty="0" err="1"/>
              <a:t>asemenea</a:t>
            </a:r>
            <a:r>
              <a:rPr lang="en-US" dirty="0"/>
              <a:t>, </a:t>
            </a:r>
            <a:r>
              <a:rPr lang="en-US" dirty="0" err="1"/>
              <a:t>redă</a:t>
            </a:r>
            <a:r>
              <a:rPr lang="en-US" dirty="0"/>
              <a:t> </a:t>
            </a:r>
            <a:r>
              <a:rPr lang="en-US" dirty="0" err="1"/>
              <a:t>tonul</a:t>
            </a:r>
            <a:r>
              <a:rPr lang="en-US" dirty="0"/>
              <a:t> </a:t>
            </a:r>
            <a:r>
              <a:rPr lang="en-US" dirty="0" err="1"/>
              <a:t>corect</a:t>
            </a:r>
            <a:r>
              <a:rPr lang="en-US" dirty="0"/>
              <a:t>. </a:t>
            </a:r>
            <a:r>
              <a:rPr lang="en-US" dirty="0" err="1"/>
              <a:t>Lungimea</a:t>
            </a:r>
            <a:r>
              <a:rPr lang="en-US" dirty="0"/>
              <a:t> </a:t>
            </a:r>
            <a:r>
              <a:rPr lang="en-US" dirty="0" err="1"/>
              <a:t>secvenței</a:t>
            </a:r>
            <a:r>
              <a:rPr lang="en-US" dirty="0"/>
              <a:t>, </a:t>
            </a:r>
            <a:r>
              <a:rPr lang="en-US" dirty="0" err="1"/>
              <a:t>calculată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pasul 1, </a:t>
            </a:r>
            <a:r>
              <a:rPr lang="en-US" dirty="0" err="1"/>
              <a:t>intră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ro-RO" dirty="0"/>
              <a:t>buclă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citi</a:t>
            </a:r>
            <a:r>
              <a:rPr lang="en-US" dirty="0"/>
              <a:t> </a:t>
            </a:r>
            <a:r>
              <a:rPr lang="en-US" dirty="0" err="1"/>
              <a:t>matricea</a:t>
            </a:r>
            <a:r>
              <a:rPr lang="en-US" dirty="0"/>
              <a:t> de </a:t>
            </a:r>
            <a:r>
              <a:rPr lang="en-US" dirty="0" err="1"/>
              <a:t>numărul</a:t>
            </a:r>
            <a:r>
              <a:rPr lang="en-US" dirty="0"/>
              <a:t> </a:t>
            </a:r>
            <a:r>
              <a:rPr lang="en-US" dirty="0" err="1"/>
              <a:t>corect</a:t>
            </a:r>
            <a:r>
              <a:rPr lang="en-US" dirty="0"/>
              <a:t> de </a:t>
            </a:r>
            <a:r>
              <a:rPr lang="en-US" dirty="0" err="1"/>
              <a:t>ori</a:t>
            </a:r>
            <a:r>
              <a:rPr lang="ro-RO" dirty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3" y="4256025"/>
            <a:ext cx="8359819" cy="163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Programul Simon</a:t>
            </a:r>
            <a:r>
              <a:rPr lang="en-US" dirty="0"/>
              <a:t>– </a:t>
            </a:r>
            <a:r>
              <a:rPr lang="ro-RO" dirty="0"/>
              <a:t>Pasul</a:t>
            </a:r>
            <a:r>
              <a:rPr lang="en-US" dirty="0"/>
              <a:t>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6/30/2016)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5989" y="1124465"/>
            <a:ext cx="8452022" cy="488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intră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buclă</a:t>
            </a:r>
            <a:r>
              <a:rPr lang="en-US" dirty="0"/>
              <a:t> </a:t>
            </a:r>
            <a:r>
              <a:rPr lang="en-US" dirty="0" err="1"/>
              <a:t>suplimentară</a:t>
            </a:r>
            <a:r>
              <a:rPr lang="en-US" dirty="0"/>
              <a:t> care se </a:t>
            </a:r>
            <a:r>
              <a:rPr lang="en-US" dirty="0" err="1"/>
              <a:t>află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buclei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.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a </a:t>
            </a:r>
            <a:r>
              <a:rPr lang="en-US" dirty="0" err="1"/>
              <a:t>programului</a:t>
            </a:r>
            <a:r>
              <a:rPr lang="en-US" dirty="0"/>
              <a:t> </a:t>
            </a:r>
            <a:r>
              <a:rPr lang="en-US" dirty="0" err="1"/>
              <a:t>folosește</a:t>
            </a:r>
            <a:r>
              <a:rPr lang="en-US" dirty="0"/>
              <a:t> un My Block care </a:t>
            </a:r>
            <a:r>
              <a:rPr lang="en-US" dirty="0" err="1"/>
              <a:t>așteaptă</a:t>
            </a:r>
            <a:r>
              <a:rPr lang="en-US" dirty="0"/>
              <a:t> </a:t>
            </a:r>
            <a:r>
              <a:rPr lang="en-US" dirty="0" err="1"/>
              <a:t>până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oricare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patru</a:t>
            </a:r>
            <a:r>
              <a:rPr lang="en-US" dirty="0"/>
              <a:t> </a:t>
            </a:r>
            <a:r>
              <a:rPr lang="en-US" dirty="0" err="1"/>
              <a:t>butoane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apăsat</a:t>
            </a:r>
            <a:r>
              <a:rPr lang="en-US" dirty="0"/>
              <a:t>. My Bloc</a:t>
            </a:r>
            <a:r>
              <a:rPr lang="ro-RO" dirty="0"/>
              <a:t>k afișează </a:t>
            </a:r>
            <a:r>
              <a:rPr lang="en-US" dirty="0" err="1"/>
              <a:t>biții</a:t>
            </a:r>
            <a:r>
              <a:rPr lang="en-US" dirty="0"/>
              <a:t> de </a:t>
            </a:r>
            <a:r>
              <a:rPr lang="en-US" dirty="0" err="1"/>
              <a:t>buton</a:t>
            </a:r>
            <a:r>
              <a:rPr lang="en-US" dirty="0"/>
              <a:t>,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oferă</a:t>
            </a:r>
            <a:r>
              <a:rPr lang="en-US" dirty="0"/>
              <a:t> un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diferit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</a:t>
            </a:r>
            <a:r>
              <a:rPr lang="en-US" dirty="0" err="1"/>
              <a:t>butonul</a:t>
            </a:r>
            <a:r>
              <a:rPr lang="en-US" dirty="0"/>
              <a:t> </a:t>
            </a:r>
            <a:r>
              <a:rPr lang="en-US" dirty="0" err="1"/>
              <a:t>apăsat</a:t>
            </a:r>
            <a:r>
              <a:rPr lang="en-US" dirty="0"/>
              <a:t>. Pe </a:t>
            </a:r>
            <a:r>
              <a:rPr lang="en-US" dirty="0" err="1"/>
              <a:t>măsură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buton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apăsat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redat</a:t>
            </a:r>
            <a:r>
              <a:rPr lang="en-US" dirty="0"/>
              <a:t> un ton </a:t>
            </a:r>
            <a:r>
              <a:rPr lang="en-US" dirty="0" err="1"/>
              <a:t>corespunzător</a:t>
            </a:r>
            <a:r>
              <a:rPr lang="en-US" dirty="0"/>
              <a:t>. </a:t>
            </a:r>
            <a:r>
              <a:rPr lang="en-US" dirty="0" err="1"/>
              <a:t>Acești</a:t>
            </a:r>
            <a:r>
              <a:rPr lang="en-US" dirty="0"/>
              <a:t> </a:t>
            </a:r>
            <a:r>
              <a:rPr lang="en-US" dirty="0" err="1"/>
              <a:t>biți</a:t>
            </a:r>
            <a:r>
              <a:rPr lang="en-US" dirty="0"/>
              <a:t> de </a:t>
            </a:r>
            <a:r>
              <a:rPr lang="en-US" dirty="0" err="1"/>
              <a:t>buton</a:t>
            </a:r>
            <a:r>
              <a:rPr lang="en-US" dirty="0"/>
              <a:t> sunt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convertiți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</a:t>
            </a:r>
            <a:r>
              <a:rPr lang="en-US" dirty="0" err="1"/>
              <a:t>număr</a:t>
            </a:r>
            <a:r>
              <a:rPr lang="en-US" dirty="0"/>
              <a:t> de la 1 la 4,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încât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poată</a:t>
            </a:r>
            <a:r>
              <a:rPr lang="en-US" dirty="0"/>
              <a:t> fi </a:t>
            </a:r>
            <a:r>
              <a:rPr lang="en-US" dirty="0" err="1"/>
              <a:t>comparați</a:t>
            </a:r>
            <a:r>
              <a:rPr lang="en-US" dirty="0"/>
              <a:t> cu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matricei</a:t>
            </a:r>
            <a:r>
              <a:rPr lang="en-US" dirty="0"/>
              <a:t>. Un bloc de </a:t>
            </a:r>
            <a:r>
              <a:rPr lang="en-US" dirty="0" err="1"/>
              <a:t>comparare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decide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jucătorul</a:t>
            </a:r>
            <a:r>
              <a:rPr lang="en-US" dirty="0"/>
              <a:t> a </a:t>
            </a:r>
            <a:r>
              <a:rPr lang="en-US" dirty="0" err="1"/>
              <a:t>câștigat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nu. </a:t>
            </a:r>
            <a:r>
              <a:rPr lang="en-US" dirty="0" err="1"/>
              <a:t>Lungimea</a:t>
            </a:r>
            <a:r>
              <a:rPr lang="en-US" dirty="0"/>
              <a:t> </a:t>
            </a:r>
            <a:r>
              <a:rPr lang="en-US" dirty="0" err="1"/>
              <a:t>secvenței</a:t>
            </a:r>
            <a:r>
              <a:rPr lang="en-US" dirty="0"/>
              <a:t>, </a:t>
            </a:r>
            <a:r>
              <a:rPr lang="en-US" dirty="0" err="1"/>
              <a:t>calculată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Pasul 1, </a:t>
            </a:r>
            <a:r>
              <a:rPr lang="en-US" dirty="0" err="1"/>
              <a:t>intră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intrarea</a:t>
            </a:r>
            <a:r>
              <a:rPr lang="en-US" dirty="0"/>
              <a:t> </a:t>
            </a:r>
            <a:r>
              <a:rPr lang="en-US" dirty="0" err="1"/>
              <a:t>buclei</a:t>
            </a:r>
            <a:r>
              <a:rPr lang="en-US" dirty="0"/>
              <a:t>,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încât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citească</a:t>
            </a:r>
            <a:r>
              <a:rPr lang="en-US" dirty="0"/>
              <a:t> </a:t>
            </a:r>
            <a:r>
              <a:rPr lang="en-US" dirty="0" err="1"/>
              <a:t>lungimea</a:t>
            </a:r>
            <a:r>
              <a:rPr lang="en-US" dirty="0"/>
              <a:t> </a:t>
            </a:r>
            <a:r>
              <a:rPr lang="en-US" dirty="0" err="1"/>
              <a:t>corectă</a:t>
            </a:r>
            <a:r>
              <a:rPr lang="en-US" dirty="0"/>
              <a:t> a </a:t>
            </a:r>
            <a:r>
              <a:rPr lang="en-US" dirty="0" err="1"/>
              <a:t>secvenței</a:t>
            </a:r>
            <a:r>
              <a:rPr lang="en-US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63" y="4233875"/>
            <a:ext cx="8301560" cy="190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11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Programul Simon</a:t>
            </a:r>
            <a:r>
              <a:rPr lang="en-US" dirty="0"/>
              <a:t>– </a:t>
            </a:r>
            <a:r>
              <a:rPr lang="ro-RO" dirty="0"/>
              <a:t>Pasul</a:t>
            </a:r>
            <a:r>
              <a:rPr lang="en-US" dirty="0"/>
              <a:t>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6/30/2016)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33632" y="1359243"/>
            <a:ext cx="8452022" cy="488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a </a:t>
            </a:r>
            <a:r>
              <a:rPr lang="en-US" dirty="0" err="1"/>
              <a:t>programului</a:t>
            </a:r>
            <a:r>
              <a:rPr lang="en-US" dirty="0"/>
              <a:t> </a:t>
            </a:r>
            <a:r>
              <a:rPr lang="en-US" dirty="0" err="1"/>
              <a:t>folosește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jucătorul</a:t>
            </a:r>
            <a:r>
              <a:rPr lang="en-US" dirty="0"/>
              <a:t> a </a:t>
            </a:r>
            <a:r>
              <a:rPr lang="en-US" dirty="0" err="1"/>
              <a:t>câștigat</a:t>
            </a:r>
            <a:r>
              <a:rPr lang="en-US" dirty="0"/>
              <a:t>, care au </a:t>
            </a:r>
            <a:r>
              <a:rPr lang="en-US" dirty="0" err="1"/>
              <a:t>fost</a:t>
            </a:r>
            <a:r>
              <a:rPr lang="en-US" dirty="0"/>
              <a:t> calculate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partea</a:t>
            </a:r>
            <a:r>
              <a:rPr lang="en-US" dirty="0"/>
              <a:t> 3, fie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reda</a:t>
            </a:r>
            <a:r>
              <a:rPr lang="en-US" dirty="0"/>
              <a:t> un </a:t>
            </a:r>
            <a:r>
              <a:rPr lang="en-US" dirty="0" err="1"/>
              <a:t>sunet</a:t>
            </a:r>
            <a:r>
              <a:rPr lang="en-US" dirty="0"/>
              <a:t> de </a:t>
            </a:r>
            <a:r>
              <a:rPr lang="en-US" dirty="0" err="1"/>
              <a:t>fanfară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reveni</a:t>
            </a:r>
            <a:r>
              <a:rPr lang="en-US" dirty="0"/>
              <a:t> la </a:t>
            </a:r>
            <a:r>
              <a:rPr lang="en-US" dirty="0" err="1"/>
              <a:t>începutul</a:t>
            </a:r>
            <a:r>
              <a:rPr lang="en-US" dirty="0"/>
              <a:t> </a:t>
            </a:r>
            <a:r>
              <a:rPr lang="en-US" dirty="0" err="1"/>
              <a:t>buclei</a:t>
            </a:r>
            <a:r>
              <a:rPr lang="en-US" dirty="0"/>
              <a:t>, fie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încheia</a:t>
            </a:r>
            <a:r>
              <a:rPr lang="en-US" dirty="0"/>
              <a:t> </a:t>
            </a:r>
            <a:r>
              <a:rPr lang="en-US" dirty="0" err="1"/>
              <a:t>jocul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85384" y="3219026"/>
            <a:ext cx="4948518" cy="302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 unde poți lua codul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Dacă dorești să încerci codul nostru</a:t>
            </a:r>
            <a:r>
              <a:rPr lang="en-US" dirty="0"/>
              <a:t>, </a:t>
            </a:r>
            <a:r>
              <a:rPr lang="ro-RO" dirty="0"/>
              <a:t>aici este un lick pe ev</a:t>
            </a:r>
            <a:r>
              <a:rPr lang="en-US" dirty="0"/>
              <a:t>3lessons.com </a:t>
            </a:r>
            <a:r>
              <a:rPr lang="ro-RO" dirty="0"/>
              <a:t>ca să joci jocul nostru</a:t>
            </a:r>
            <a:r>
              <a:rPr lang="en-US" dirty="0"/>
              <a:t>. </a:t>
            </a:r>
          </a:p>
          <a:p>
            <a:pPr lvl="1"/>
            <a:r>
              <a:rPr lang="ro-RO" dirty="0"/>
              <a:t>Codul nostru are pașii 2 și 3 ca </a:t>
            </a:r>
            <a:r>
              <a:rPr lang="en-US" dirty="0"/>
              <a:t>My Blocks</a:t>
            </a:r>
            <a:r>
              <a:rPr lang="ro-RO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EV3Lessons 2016 (Last Update: 6/30/2016)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237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3281</TotalTime>
  <Words>818</Words>
  <Application>Microsoft Office PowerPoint</Application>
  <PresentationFormat>On-screen Show (4:3)</PresentationFormat>
  <Paragraphs>57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Franklin Gothic Book</vt:lpstr>
      <vt:lpstr>Helvetica Neue</vt:lpstr>
      <vt:lpstr>inherit</vt:lpstr>
      <vt:lpstr>Crop</vt:lpstr>
      <vt:lpstr>Mindsensors PSP-Nx Controller Jocul lui Simon</vt:lpstr>
      <vt:lpstr>Ce este Jocul lui Simon?</vt:lpstr>
      <vt:lpstr>Jucăm Simon cu controler-ul PSP-Nx</vt:lpstr>
      <vt:lpstr>Formele utilizate</vt:lpstr>
      <vt:lpstr>Programul Simon- Pasul 1</vt:lpstr>
      <vt:lpstr>Programul Simon– Pasul 2</vt:lpstr>
      <vt:lpstr>Programul Simon– Pasul 3</vt:lpstr>
      <vt:lpstr>Programul Simon– Pasul 4</vt:lpstr>
      <vt:lpstr>De unde poți lua codul?</vt:lpstr>
      <vt:lpstr>Pașii următori: Idea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Adnim</cp:lastModifiedBy>
  <cp:revision>267</cp:revision>
  <cp:lastPrinted>2016-06-30T13:23:34Z</cp:lastPrinted>
  <dcterms:created xsi:type="dcterms:W3CDTF">2016-01-20T18:24:43Z</dcterms:created>
  <dcterms:modified xsi:type="dcterms:W3CDTF">2023-09-03T14:05:17Z</dcterms:modified>
</cp:coreProperties>
</file>