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7"/>
  </p:notesMasterIdLst>
  <p:sldIdLst>
    <p:sldId id="259" r:id="rId2"/>
    <p:sldId id="260" r:id="rId3"/>
    <p:sldId id="262" r:id="rId4"/>
    <p:sldId id="263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EC2069-FFB4-504A-B10B-D41E113B20D5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Bonus </a:t>
            </a:r>
          </a:p>
          <a:p>
            <a:pPr algn="ctr"/>
            <a:r>
              <a:rPr lang="en-US" sz="3200" dirty="0"/>
              <a:t>EV3</a:t>
            </a:r>
            <a:r>
              <a:rPr lang="en-US" sz="3200" baseline="0" dirty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FA89-C7C0-1C42-AD2C-F6F558D2FC05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7163-2285-8843-8AB2-B36C4FE6ACC6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0C79-89E0-CA4C-8DB0-63B1AC0C9BCB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B48D8-8371-E84B-8862-276E151153A7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AC40-8EEB-6547-B4FB-900F418182A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F6AE-D3CF-7F47-824C-8D224536597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3E-9501-C54F-BB75-1DA66016D720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B9F8-8D3F-D149-80F0-2A1C1E766A8E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B019C7-5089-E749-A037-342DBE4329CF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89EF6-F7CF-D54D-B3D9-D6846B6B24E9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AE21056-2C88-094C-B6AB-6B3A0664A4E6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</a:t>
            </a:r>
            <a:r>
              <a:rPr lang="ro-RO" dirty="0"/>
              <a:t>ăugarea comenzilor de la alți programatori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1" y="290384"/>
            <a:ext cx="8725127" cy="834081"/>
          </a:xfrm>
        </p:spPr>
        <p:txBody>
          <a:bodyPr>
            <a:noAutofit/>
          </a:bodyPr>
          <a:lstStyle/>
          <a:p>
            <a:r>
              <a:rPr lang="en-US" sz="3200" b="1" dirty="0"/>
              <a:t>Ad</a:t>
            </a:r>
            <a:r>
              <a:rPr lang="ro-RO" sz="3200" b="1" dirty="0"/>
              <a:t>ăugrarea comenzilor de la alți programatori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Block-urile de comenzi de la </a:t>
            </a:r>
            <a:r>
              <a:rPr lang="ro-RO"/>
              <a:t>alți programatori/producători </a:t>
            </a:r>
            <a:r>
              <a:rPr lang="ro-RO" dirty="0"/>
              <a:t>nu sunt comenzi ale </a:t>
            </a:r>
            <a:r>
              <a:rPr lang="en-US" dirty="0"/>
              <a:t>LEGO </a:t>
            </a:r>
            <a:r>
              <a:rPr lang="ro-RO" dirty="0"/>
              <a:t>create pentru a controla senzori care nu sunt a LE</a:t>
            </a:r>
            <a:r>
              <a:rPr lang="en-US" dirty="0"/>
              <a:t>GO </a:t>
            </a:r>
            <a:r>
              <a:rPr lang="ro-RO" dirty="0"/>
              <a:t>precum și alte componente electronice ca </a:t>
            </a:r>
            <a:r>
              <a:rPr lang="en-US" dirty="0" err="1"/>
              <a:t>PixyCam</a:t>
            </a:r>
            <a:r>
              <a:rPr lang="en-US" dirty="0"/>
              <a:t> </a:t>
            </a:r>
            <a:r>
              <a:rPr lang="ro-RO" dirty="0"/>
              <a:t>și </a:t>
            </a:r>
            <a:r>
              <a:rPr lang="en-US" dirty="0"/>
              <a:t>PSP-</a:t>
            </a:r>
            <a:r>
              <a:rPr lang="en-US" dirty="0" err="1"/>
              <a:t>Nx</a:t>
            </a:r>
            <a:r>
              <a:rPr lang="en-US" dirty="0"/>
              <a:t> Combo </a:t>
            </a:r>
            <a:r>
              <a:rPr lang="ro-RO" dirty="0"/>
              <a:t>cu controler W</a:t>
            </a:r>
            <a:r>
              <a:rPr lang="en-US" dirty="0"/>
              <a:t>ireless</a:t>
            </a:r>
          </a:p>
          <a:p>
            <a:r>
              <a:rPr lang="ro-RO" dirty="0"/>
              <a:t>Aceasta vă permite să utilizați noii senzori în block-uri de wait, switches, loops și multe altele.</a:t>
            </a:r>
            <a:endParaRPr lang="en-US" dirty="0"/>
          </a:p>
          <a:p>
            <a:r>
              <a:rPr lang="ro-RO" dirty="0"/>
              <a:t>Aceste block-uri se găsesc pe site-urile producătorilor individuali </a:t>
            </a:r>
            <a:r>
              <a:rPr lang="en-US" dirty="0"/>
              <a:t>(e.g. </a:t>
            </a:r>
            <a:r>
              <a:rPr lang="en-US" dirty="0" err="1"/>
              <a:t>Mindsensors</a:t>
            </a:r>
            <a:r>
              <a:rPr lang="en-US" dirty="0"/>
              <a:t>, Dexter Industries, etc.)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2928" y="5114317"/>
            <a:ext cx="1238650" cy="1232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2416" y="5014452"/>
            <a:ext cx="1460488" cy="146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01" y="4030569"/>
            <a:ext cx="3731342" cy="930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485" y="4069774"/>
            <a:ext cx="2597872" cy="8313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Descărcarea</a:t>
            </a:r>
            <a:r>
              <a:rPr lang="en-US" dirty="0"/>
              <a:t> Block</a:t>
            </a:r>
            <a:r>
              <a:rPr lang="ro-RO" dirty="0"/>
              <a:t>-urilor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pPr>
              <a:buFont typeface="+mj-lt"/>
              <a:buAutoNum type="alphaLcPeriod"/>
            </a:pPr>
            <a:r>
              <a:rPr lang="ro-RO" sz="1600" dirty="0">
                <a:sym typeface="Wingdings"/>
              </a:rPr>
              <a:t>Descărcați block-urile de comenzi necesare </a:t>
            </a:r>
            <a:r>
              <a:rPr lang="en-US" sz="1600" dirty="0">
                <a:sym typeface="Wingdings"/>
              </a:rPr>
              <a:t>online </a:t>
            </a:r>
            <a:r>
              <a:rPr lang="ro-RO" sz="1600" dirty="0">
                <a:sym typeface="Wingdings"/>
              </a:rPr>
              <a:t>din locația corectă</a:t>
            </a:r>
            <a:r>
              <a:rPr lang="en-US" sz="1600" dirty="0">
                <a:sym typeface="Wingdings"/>
              </a:rPr>
              <a:t>– </a:t>
            </a:r>
            <a:r>
              <a:rPr lang="ro-RO" sz="1600" dirty="0">
                <a:sym typeface="Wingdings"/>
              </a:rPr>
              <a:t>de obicei de la producătorul senzorului etc </a:t>
            </a:r>
            <a:endParaRPr lang="en-US" sz="1600" dirty="0">
              <a:sym typeface="Wingdings"/>
            </a:endParaRPr>
          </a:p>
          <a:p>
            <a:pPr>
              <a:buFont typeface="+mj-lt"/>
              <a:buAutoNum type="alphaLcPeriod"/>
            </a:pPr>
            <a:r>
              <a:rPr lang="ro-RO" sz="1600" dirty="0">
                <a:sym typeface="Wingdings"/>
              </a:rPr>
              <a:t>Uneori fișierul este arhivat</a:t>
            </a:r>
            <a:r>
              <a:rPr lang="en-US" sz="1600" dirty="0">
                <a:sym typeface="Wingdings"/>
              </a:rPr>
              <a:t>. </a:t>
            </a:r>
            <a:r>
              <a:rPr lang="ro-RO" sz="1600" dirty="0">
                <a:sym typeface="Wingdings"/>
              </a:rPr>
              <a:t>Va fi necesar să dezarhivezi fișierul înainte de a trece mai departe.</a:t>
            </a:r>
            <a:endParaRPr lang="en-US" sz="1600" dirty="0">
              <a:sym typeface="Wingding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71" y="2816796"/>
            <a:ext cx="7993626" cy="326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2566221" y="3421624"/>
            <a:ext cx="752168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3631" y="5722374"/>
            <a:ext cx="1660188" cy="431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41460" y="2816796"/>
            <a:ext cx="367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</a:t>
            </a:r>
            <a:r>
              <a:rPr lang="en-US" dirty="0" err="1"/>
              <a:t>Mindsensors.com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2: Import</a:t>
            </a:r>
            <a:r>
              <a:rPr lang="ro-RO" dirty="0"/>
              <a:t>ul </a:t>
            </a:r>
            <a:r>
              <a:rPr lang="en-US" dirty="0"/>
              <a:t>Block</a:t>
            </a:r>
            <a:r>
              <a:rPr lang="ro-RO" dirty="0"/>
              <a:t>-urilor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359243"/>
            <a:ext cx="3648433" cy="4880919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ro-RO" dirty="0"/>
              <a:t>Deschide software </a:t>
            </a:r>
            <a:r>
              <a:rPr lang="en-US" dirty="0"/>
              <a:t>EV3 </a:t>
            </a:r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Mergi la </a:t>
            </a:r>
            <a:r>
              <a:rPr lang="en-US" dirty="0"/>
              <a:t>Tools </a:t>
            </a:r>
            <a:r>
              <a:rPr lang="en-US" dirty="0">
                <a:sym typeface="Wingdings"/>
              </a:rPr>
              <a:t> Block Import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Caută în fișierele și găsește fișierul pe care l-ai descărcat la Pasul 1.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Select</a:t>
            </a:r>
            <a:r>
              <a:rPr lang="ro-RO" dirty="0"/>
              <a:t>ează </a:t>
            </a:r>
            <a:r>
              <a:rPr lang="en-US" dirty="0"/>
              <a:t>block</a:t>
            </a:r>
            <a:r>
              <a:rPr lang="ro-RO" dirty="0"/>
              <a:t>-ul și apasă</a:t>
            </a:r>
            <a:r>
              <a:rPr lang="en-US" dirty="0"/>
              <a:t> Import</a:t>
            </a:r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Va trebui să dai restart la software înainte de utilizarea block-ului.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043" y="1124465"/>
            <a:ext cx="4298814" cy="2324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582" y="3642852"/>
            <a:ext cx="3369736" cy="28105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a fost scrisă de </a:t>
            </a:r>
            <a:r>
              <a:rPr lang="en-US" sz="1800" dirty="0"/>
              <a:t> Arvind </a:t>
            </a:r>
            <a:r>
              <a:rPr lang="ro-RO" sz="1800" dirty="0"/>
              <a:t>și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endParaRPr lang="en-US" sz="1800" dirty="0"/>
          </a:p>
          <a:p>
            <a:r>
              <a:rPr lang="en-US" sz="1800" dirty="0"/>
              <a:t>M</a:t>
            </a:r>
            <a:r>
              <a:rPr lang="ro-RO" sz="1800" dirty="0"/>
              <a:t>ai multe lecții </a:t>
            </a:r>
            <a:r>
              <a:rPr lang="ro-RO" sz="1800"/>
              <a:t>despre Mindstorms EV3</a:t>
            </a:r>
            <a:r>
              <a:rPr lang="en-US" sz="1800"/>
              <a:t> </a:t>
            </a:r>
            <a:r>
              <a:rPr lang="ro-RO" sz="1800" dirty="0"/>
              <a:t>sunt disponibile pe </a:t>
            </a:r>
            <a:r>
              <a:rPr lang="ro-RO" sz="1800" dirty="0">
                <a:solidFill>
                  <a:srgbClr val="0070C0"/>
                </a:solidFill>
              </a:rPr>
              <a:t>www.ev3lessons.com</a:t>
            </a:r>
          </a:p>
          <a:p>
            <a:r>
              <a:rPr lang="ro-RO" sz="1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3846" y="363890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443</TotalTime>
  <Words>272</Words>
  <Application>Microsoft Office PowerPoint</Application>
  <PresentationFormat>On-screen Show (4:3)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Helvetica Neue</vt:lpstr>
      <vt:lpstr>Crop</vt:lpstr>
      <vt:lpstr>Adăugarea comenzilor de la alți programatori</vt:lpstr>
      <vt:lpstr>Adăugrarea comenzilor de la alți programatori</vt:lpstr>
      <vt:lpstr>PASUL 1: Descărcarea Block-urilor</vt:lpstr>
      <vt:lpstr>Pasul 2: Importul Block-urilor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Adnim</cp:lastModifiedBy>
  <cp:revision>74</cp:revision>
  <cp:lastPrinted>2016-01-20T22:55:27Z</cp:lastPrinted>
  <dcterms:created xsi:type="dcterms:W3CDTF">2016-01-20T18:24:43Z</dcterms:created>
  <dcterms:modified xsi:type="dcterms:W3CDTF">2023-09-03T14:11:09Z</dcterms:modified>
</cp:coreProperties>
</file>