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Gill Sans" panose="020B0604020202020204" charset="0"/>
      <p:regular r:id="rId21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XUQzd5KpQKG5PXfIjTT0lQnmY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2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2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3" y="2676578"/>
            <a:ext cx="8678409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dirty="0"/>
              <a:t>INTRODUCERE - SENZORUL DE CULOARE</a:t>
            </a: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31" name="Google Shape;231;p10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232" name="Google Shape;232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p10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Învață cum să folosești senzorul de culoare</a:t>
            </a:r>
            <a:endParaRPr lang="en-US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58" name="Google Shape;158;p2" descr="A close up of a camer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Ce este senzorul de culoare?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155100" y="1140000"/>
            <a:ext cx="6536400" cy="5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Senzorul 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API 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poate citi fie culoarea, fie reflexivitatea luminii măsurate</a:t>
            </a:r>
            <a:endParaRPr lang="en-US" dirty="0"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Spre deosebire de 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EV3, </a:t>
            </a:r>
            <a:r>
              <a:rPr lang="en-US" sz="1800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refle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xivitatea este măsurată în timp ce pe planșă este proiectată lumină albă, nu lumină roșie.</a:t>
            </a:r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ro-RO" sz="1700" dirty="0">
                <a:latin typeface="Gill Sans" panose="020B0604020202020204" charset="0"/>
              </a:rPr>
              <a:t>Distanța optimă de citire este de 16 mm (variind în funcție de culoare, dimensiunea obiectului și suprafață).</a:t>
            </a:r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ro-RO" sz="1700" dirty="0">
                <a:latin typeface="Gill Sans" panose="020B0604020202020204" charset="0"/>
              </a:rPr>
              <a:t>Senzorul poate detecta 8 culori (expuse în dreapta) și nicio culoare (None).</a:t>
            </a:r>
            <a:endParaRPr lang="en-US" sz="1700" dirty="0">
              <a:latin typeface="Gill Sans" panose="020B0604020202020204" charset="0"/>
            </a:endParaRPr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Senzorul poate raporta reflectacția Este un procentaj de la 0(nici o reflecția) la 100% (reflexivitate totală).</a:t>
            </a:r>
            <a:endParaRPr dirty="0"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Senzorul poate raporta valori brute pentru roșu, verde, albastru, intensitatea (RGBI) ca t</a:t>
            </a:r>
            <a:r>
              <a:rPr lang="en-US" sz="1800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uple</a:t>
            </a:r>
            <a:endParaRPr sz="18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Not</a:t>
            </a:r>
            <a:r>
              <a:rPr lang="ro-RO" sz="18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ă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Î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 test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v3.4</a:t>
            </a:r>
            <a:endParaRPr sz="18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●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Culoarea 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Orange 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nu poate fi recunoscută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8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●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Intervalele pentru RGBI sunt neclare și nu sunt documentate în lecția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Knowledge Base.</a:t>
            </a:r>
            <a:endParaRPr sz="18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7" name="Google Shape;167;p3" descr="A screenshot of a quiz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1386" y="1402742"/>
            <a:ext cx="2375452" cy="419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pt-BR" dirty="0"/>
              <a:t>NOTĂ: ADB ȘI DETECTAREA DE CULOARE</a:t>
            </a:r>
          </a:p>
        </p:txBody>
      </p:sp>
      <p:sp>
        <p:nvSpPr>
          <p:cNvPr id="173" name="Google Shape;173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480390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i="1" dirty="0"/>
              <a:t>Senzorul de culoare de pe ADB </a:t>
            </a:r>
            <a:r>
              <a:rPr lang="en-US" i="1" dirty="0"/>
              <a:t>(Advanced Driving Base in SPIKE Prime) </a:t>
            </a:r>
            <a:r>
              <a:rPr lang="ro-RO" i="1" dirty="0"/>
              <a:t>este montat la aproximativ 8mm distanță de sol, dar distanța optimă pentru montare, conform specificațiilor, este de 16mm.</a:t>
            </a:r>
          </a:p>
          <a:p>
            <a:r>
              <a:rPr lang="ro-RO" dirty="0"/>
              <a:t>Când folosești acest design de robot, negru nu este citit corect în Color Mode, dacă utilizăm linii de bandă adezivă sau plașa FIRST LEGO League.</a:t>
            </a:r>
            <a:endParaRPr lang="en-US" i="1" dirty="0"/>
          </a:p>
          <a:p>
            <a:r>
              <a:rPr lang="ro-RO" dirty="0"/>
              <a:t>Verifică următorul slide pentru modificări. Instrucțiunile de construcție sunt disponibile într-un fișier separat pe site.</a:t>
            </a:r>
            <a:endParaRPr lang="en-US" dirty="0"/>
          </a:p>
        </p:txBody>
      </p:sp>
      <p:sp>
        <p:nvSpPr>
          <p:cNvPr id="174" name="Google Shape;174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75" name="Google Shape;175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176" name="Google Shape;176;p4"/>
          <p:cNvCxnSpPr/>
          <p:nvPr/>
        </p:nvCxnSpPr>
        <p:spPr>
          <a:xfrm rot="10800000">
            <a:off x="6492240" y="4721352"/>
            <a:ext cx="2265292" cy="0"/>
          </a:xfrm>
          <a:prstGeom prst="straightConnector1">
            <a:avLst/>
          </a:prstGeom>
          <a:noFill/>
          <a:ln w="2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4"/>
          <p:cNvCxnSpPr/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4"/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16mm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2M (2 LEGO Modules)</a:t>
            </a:r>
            <a:endParaRPr/>
          </a:p>
        </p:txBody>
      </p:sp>
      <p:pic>
        <p:nvPicPr>
          <p:cNvPr id="179" name="Google Shape;179;p4" descr="A picture containing sitting, wh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9008" y="1343097"/>
            <a:ext cx="3364992" cy="252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MODIFICĂRI PENTRU ADB</a:t>
            </a:r>
          </a:p>
        </p:txBody>
      </p:sp>
      <p:pic>
        <p:nvPicPr>
          <p:cNvPr id="185" name="Google Shape;185;p5" descr="A close up of a toy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2723" y="1683946"/>
            <a:ext cx="34417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700" dirty="0">
                <a:latin typeface="Gill Sans" panose="020B0604020202020204" charset="0"/>
              </a:rPr>
              <a:t>Instrucțiunile de modificare ale bumper-ului din față pentru ADB (astfel încât senzorul de culoare să fie ridicat cu o piesă LEGO mai sus) sunt incluse pe website.</a:t>
            </a:r>
            <a:endParaRPr lang="en-US" sz="1700" dirty="0">
              <a:latin typeface="Gill Sans" panose="020B0604020202020204" charset="0"/>
            </a:endParaRPr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9561" y="1818884"/>
            <a:ext cx="3310599" cy="2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8467" y="3977101"/>
            <a:ext cx="3151094" cy="220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10809" y="3977101"/>
            <a:ext cx="2894013" cy="209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t-IT" dirty="0"/>
              <a:t>CUM PROGRAMEZI CU UN SENZOR DE CULOARE?</a:t>
            </a:r>
          </a:p>
        </p:txBody>
      </p:sp>
      <p:sp>
        <p:nvSpPr>
          <p:cNvPr id="197" name="Google Shape;197;p6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2000" dirty="0"/>
              <a:t>Sunt două moduri prin care puteți programa senzorul de culoare</a:t>
            </a:r>
            <a:r>
              <a:rPr lang="en-US" sz="2000" dirty="0"/>
              <a:t>: Color Mode </a:t>
            </a:r>
            <a:r>
              <a:rPr lang="ro-RO" sz="2000" dirty="0"/>
              <a:t>și</a:t>
            </a:r>
            <a:r>
              <a:rPr lang="en-US" sz="2000" dirty="0"/>
              <a:t> Reflected light </a:t>
            </a:r>
            <a:r>
              <a:rPr lang="ro-RO" sz="2000" dirty="0"/>
              <a:t>M</a:t>
            </a:r>
            <a:r>
              <a:rPr lang="en-US" sz="2000" dirty="0"/>
              <a:t>ode</a:t>
            </a:r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b="0" dirty="0">
                <a:solidFill>
                  <a:srgbClr val="000000"/>
                </a:solidFill>
              </a:rPr>
              <a:t>Citește o culoare</a:t>
            </a:r>
            <a:r>
              <a:rPr lang="en-US" sz="2000" b="0" dirty="0">
                <a:solidFill>
                  <a:srgbClr val="000000"/>
                </a:solidFill>
              </a:rPr>
              <a:t>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color_sensor.color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Citește intensitatea</a:t>
            </a:r>
            <a:r>
              <a:rPr lang="en-US" sz="2000" dirty="0"/>
              <a:t>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2914686" y="2910048"/>
            <a:ext cx="60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</a:t>
            </a:r>
            <a:endParaRPr/>
          </a:p>
        </p:txBody>
      </p:sp>
      <p:cxnSp>
        <p:nvCxnSpPr>
          <p:cNvPr id="201" name="Google Shape;201;p6"/>
          <p:cNvCxnSpPr>
            <a:stCxn id="200" idx="0"/>
          </p:cNvCxnSpPr>
          <p:nvPr/>
        </p:nvCxnSpPr>
        <p:spPr>
          <a:xfrm rot="10800000">
            <a:off x="3217686" y="2630448"/>
            <a:ext cx="0" cy="279600"/>
          </a:xfrm>
          <a:prstGeom prst="straightConnector1">
            <a:avLst/>
          </a:prstGeom>
          <a:noFill/>
          <a:ln w="38100" cap="flat" cmpd="sng">
            <a:solidFill>
              <a:srgbClr val="C6C6C6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</a:t>
            </a:r>
            <a:endParaRPr dirty="0"/>
          </a:p>
        </p:txBody>
      </p:sp>
      <p:sp>
        <p:nvSpPr>
          <p:cNvPr id="207" name="Google Shape;207;p7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Programează robotul să se miște înainte până când senzorul de culoare vede negru.</a:t>
            </a:r>
            <a:endParaRPr lang="en-US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b="1" dirty="0"/>
              <a:t>Pași de bază</a:t>
            </a:r>
            <a:r>
              <a:rPr lang="en-US" b="1" dirty="0"/>
              <a:t>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Scrie  funcția</a:t>
            </a:r>
            <a:r>
              <a:rPr lang="en-US" dirty="0"/>
              <a:t> </a:t>
            </a:r>
            <a:r>
              <a:rPr lang="en-US" dirty="0" err="1"/>
              <a:t>color_found</a:t>
            </a:r>
            <a:r>
              <a:rPr lang="en-US" dirty="0"/>
              <a:t> </a:t>
            </a:r>
            <a:r>
              <a:rPr lang="ro-RO" dirty="0"/>
              <a:t>care să returneze ,,adevărat</a:t>
            </a:r>
            <a:r>
              <a:rPr lang="en-US" dirty="0"/>
              <a:t>’’</a:t>
            </a:r>
            <a:r>
              <a:rPr lang="ro-RO" dirty="0"/>
              <a:t> dacă vede negru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Set</a:t>
            </a:r>
            <a:r>
              <a:rPr lang="ro-RO" dirty="0"/>
              <a:t>ează </a:t>
            </a:r>
            <a:r>
              <a:rPr lang="ro-RO" b="1" dirty="0"/>
              <a:t>mișcarea motorului </a:t>
            </a:r>
            <a:r>
              <a:rPr lang="ro-RO" dirty="0"/>
              <a:t>pentru robotul tău</a:t>
            </a:r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Începe </a:t>
            </a:r>
            <a:r>
              <a:rPr lang="ro-RO" b="1" dirty="0"/>
              <a:t>mers drept înainte</a:t>
            </a:r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Așteaptă funcția </a:t>
            </a:r>
            <a:r>
              <a:rPr lang="en-US" dirty="0" err="1"/>
              <a:t>color_found</a:t>
            </a:r>
            <a:r>
              <a:rPr lang="en-US" dirty="0"/>
              <a:t> </a:t>
            </a:r>
            <a:endParaRPr lang="ro-RO"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b="1" dirty="0"/>
              <a:t>Oprește mișcarea</a:t>
            </a:r>
            <a:endParaRPr b="1"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33756" algn="l" rtl="0">
              <a:spcBef>
                <a:spcPts val="92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Soluția de pe pagina următoare utilizează </a:t>
            </a:r>
            <a:r>
              <a:rPr lang="en-US" dirty="0"/>
              <a:t>Drive Base 1 </a:t>
            </a:r>
            <a:r>
              <a:rPr lang="ro-RO" dirty="0"/>
              <a:t>cu un senzor de culoare pe portul </a:t>
            </a:r>
            <a:r>
              <a:rPr lang="en-US" dirty="0"/>
              <a:t>A. A</a:t>
            </a:r>
            <a:r>
              <a:rPr lang="ro-RO" dirty="0"/>
              <a:t>justează programul în consecință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08" name="Google Shape;208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09" name="Google Shape;209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 1: SOLUȚIE UTILIZÂND CULOAREA</a:t>
            </a:r>
          </a:p>
        </p:txBody>
      </p:sp>
      <p:sp>
        <p:nvSpPr>
          <p:cNvPr id="215" name="Google Shape;215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16" name="Google Shape;216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460080" y="1092034"/>
            <a:ext cx="8833715" cy="522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color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b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8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ro-RO" sz="1800" dirty="0">
                <a:solidFill>
                  <a:srgbClr val="00963E"/>
                </a:solidFill>
              </a:rPr>
              <a:t>ția</a:t>
            </a:r>
            <a:r>
              <a:rPr lang="en-US" sz="1800" b="0" i="0" u="none" strike="noStrik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>
                <a:solidFill>
                  <a:srgbClr val="00B050"/>
                </a:solidFill>
              </a:rPr>
              <a:t>care să returneze ,,adevărat’’ dacă vede negru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color_found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color_sensor.color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color.BLACK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Set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ează pechea de motoare de tracțiune și începe mișcarea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așteaptă pânî când culoarea este găsită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runloop.until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color_found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oprește și ieși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motor_pair.stop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 1: SOLUȚIE UTILIZÂND CULOAREA</a:t>
            </a:r>
            <a:endParaRPr dirty="0"/>
          </a:p>
        </p:txBody>
      </p:sp>
      <p:sp>
        <p:nvSpPr>
          <p:cNvPr id="223" name="Google Shape;223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88409" y="1045681"/>
            <a:ext cx="914400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1600" b="0" i="0" u="none" strike="noStrike" dirty="0">
              <a:solidFill>
                <a:srgbClr val="0096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6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ția returnează ,,adevărat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când intensitatea luminii reflectate este mai mică decât 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50. 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Aceasta funcționează pentru negru-alb</a:t>
            </a:r>
            <a:endParaRPr sz="1600" b="0" i="0" u="none" strike="noStrike" dirty="0">
              <a:solidFill>
                <a:srgbClr val="0096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63E"/>
                </a:solidFill>
              </a:rPr>
              <a:t># </a:t>
            </a:r>
            <a:r>
              <a:rPr lang="ro-RO" sz="1600" dirty="0">
                <a:solidFill>
                  <a:srgbClr val="00963E"/>
                </a:solidFill>
              </a:rPr>
              <a:t>Planșa</a:t>
            </a:r>
            <a:r>
              <a:rPr lang="en-US" sz="1600" dirty="0">
                <a:solidFill>
                  <a:srgbClr val="00963E"/>
                </a:solidFill>
              </a:rPr>
              <a:t>.</a:t>
            </a:r>
            <a:r>
              <a:rPr lang="ro-RO" sz="1600" dirty="0">
                <a:solidFill>
                  <a:srgbClr val="00963E"/>
                </a:solidFill>
              </a:rPr>
              <a:t> Dacă planșa ta are mai multe culori, utilizează valori de referință mai mici pentru negru.</a:t>
            </a:r>
            <a:endParaRPr sz="1600" dirty="0">
              <a:solidFill>
                <a:srgbClr val="00963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intensity_found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Set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ează perechea de motoare pentru tracțiune și începe mișcarea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așteaptă până când valoarea intensității luminii reflectate este îndeplinită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runloop.until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intensity_found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800" b="0" i="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oprește și ieși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motor_pair.stop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1035</Words>
  <Application>Microsoft Office PowerPoint</Application>
  <PresentationFormat>On-screen Show (4:3)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Noto Sans Symbols</vt:lpstr>
      <vt:lpstr>Gill Sans</vt:lpstr>
      <vt:lpstr>Helvetica Neue</vt:lpstr>
      <vt:lpstr>Consolas</vt:lpstr>
      <vt:lpstr>Dividend</vt:lpstr>
      <vt:lpstr>INTRODUCERE - SENZORUL DE CULOARE</vt:lpstr>
      <vt:lpstr>OBIECTIVELE LECȚIEI</vt:lpstr>
      <vt:lpstr>Ce este senzorul de culoare?</vt:lpstr>
      <vt:lpstr>NOTĂ: ADB ȘI DETECTAREA DE CULOARE</vt:lpstr>
      <vt:lpstr>MODIFICĂRI PENTRU ADB</vt:lpstr>
      <vt:lpstr>CUM PROGRAMEZI CU UN SENZOR DE CULOARE?</vt:lpstr>
      <vt:lpstr>Provocarea 1</vt:lpstr>
      <vt:lpstr>PROVOCAREA 1: SOLUȚIE UTILIZÂND CULOAREA</vt:lpstr>
      <vt:lpstr>PROVOCAREA 1: SOLUȚIE UTILIZÂND CULOAREA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- SENZORUL DE CULOARE</dc:title>
  <dc:creator>Srinivasan Seshan</dc:creator>
  <cp:lastModifiedBy>marinela buruiana</cp:lastModifiedBy>
  <cp:revision>7</cp:revision>
  <dcterms:created xsi:type="dcterms:W3CDTF">2016-07-04T02:35:12Z</dcterms:created>
  <dcterms:modified xsi:type="dcterms:W3CDTF">2023-11-01T08:25:03Z</dcterms:modified>
</cp:coreProperties>
</file>