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ZVbEuo6Qn0hBO7lA0CHGanx6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4" name="Google Shape;24;p12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2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0" name="Google Shape;160;p2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6" name="Google Shape;176;p29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2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3" name="Google Shape;183;p3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3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2" name="Google Shape;6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ro-RO" dirty="0"/>
              <a:t>IMPORTUL LIBRĂRIILOR CUSTOM</a:t>
            </a:r>
          </a:p>
        </p:txBody>
      </p:sp>
      <p:sp>
        <p:nvSpPr>
          <p:cNvPr id="191" name="Google Shape;191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61" name="Google Shape;261;p10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3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</a:p>
          <a:p>
            <a:r>
              <a:rPr lang="ro-RO" sz="1600" dirty="0">
                <a:solidFill>
                  <a:schemeClr val="dk1"/>
                </a:solidFill>
              </a:rPr>
              <a:t>Sfaturi specifice </a:t>
            </a:r>
            <a:r>
              <a:rPr lang="en-US" sz="1600" dirty="0"/>
              <a:t>SP3 </a:t>
            </a:r>
            <a:r>
              <a:rPr lang="ro-RO" sz="1600" dirty="0"/>
              <a:t>au fost furnizate de </a:t>
            </a:r>
            <a:r>
              <a:rPr lang="en-US" sz="1600" dirty="0"/>
              <a:t>Ethan </a:t>
            </a:r>
            <a:r>
              <a:rPr lang="en-US" sz="1600" dirty="0" err="1"/>
              <a:t>Danahy</a:t>
            </a:r>
            <a:endParaRPr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62" name="Google Shape;262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5" name="Google Shape;265;p10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OBIECTIVUL LECȚIEI </a:t>
            </a:r>
            <a:r>
              <a:rPr lang="en-US" dirty="0"/>
              <a:t>(A</a:t>
            </a:r>
            <a:r>
              <a:rPr lang="ro-RO" dirty="0"/>
              <a:t>VANSATĂ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474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Învățăm cum să întroducem librăriile proprii de funcții în programele </a:t>
            </a:r>
            <a:r>
              <a:rPr lang="en-US" dirty="0" err="1"/>
              <a:t>MicroPython</a:t>
            </a:r>
            <a:endParaRPr lang="en-US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ro-RO" sz="2800" dirty="0">
                <a:solidFill>
                  <a:srgbClr val="FF0000"/>
                </a:solidFill>
              </a:rPr>
              <a:t>ATENȚIONARE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Codul exemplu este furnizat ca atare, nu există garanții că va funcționa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Lecția implică citirea și scrierea fișierelor de pe flash drive-ul HUB-ului. Accidental ștergerea fișierelor poate pune HUB-ul tău într-o stare în care OS-ul trebuie reinstalat și poate cauza pierderi de date de pe HUB.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/>
              <a:t>U</a:t>
            </a:r>
            <a:r>
              <a:rPr lang="ro-RO" dirty="0"/>
              <a:t>tilizează pe riscul propriu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DE CE ESTE ASTA UTIL?</a:t>
            </a:r>
          </a:p>
        </p:txBody>
      </p:sp>
      <p:sp>
        <p:nvSpPr>
          <p:cNvPr id="205" name="Google Shape;205;p3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Nu trebuie să mai dați copy/paste la funcțiile pe care le creați în fiecare program pe care-l scrieți. Puteți să vă importați funcțiile în fiecare program.</a:t>
            </a:r>
            <a:endParaRPr lang="en-US" dirty="0"/>
          </a:p>
          <a:p>
            <a:r>
              <a:rPr lang="ro-RO" dirty="0"/>
              <a:t>Când faceți o schimbare la funcțiile voastre, nu trebuie să faceți schimbările în fiecare program, trebuie sa faceți asta doar în librărie.</a:t>
            </a:r>
            <a:endParaRPr lang="en-US"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t-IT" dirty="0"/>
              <a:t>PASUL 1: CREEAȚI LIBRĂRIA FUNCȚIEI</a:t>
            </a:r>
          </a:p>
        </p:txBody>
      </p:sp>
      <p:sp>
        <p:nvSpPr>
          <p:cNvPr id="213" name="Google Shape;213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Creați un proiect nou</a:t>
            </a:r>
            <a:endParaRPr lang="en-US" dirty="0"/>
          </a:p>
          <a:p>
            <a:r>
              <a:rPr lang="ro-RO" dirty="0"/>
              <a:t>Acest proiect va conține librăria voastră de funcții. </a:t>
            </a:r>
            <a:endParaRPr lang="en-US" dirty="0"/>
          </a:p>
          <a:p>
            <a:r>
              <a:rPr lang="ro-RO" dirty="0"/>
              <a:t>În acest exemplu</a:t>
            </a:r>
            <a:r>
              <a:rPr lang="en-US" dirty="0"/>
              <a:t>, </a:t>
            </a:r>
            <a:r>
              <a:rPr lang="ro-RO" dirty="0"/>
              <a:t>vom creea 2 funcții simple</a:t>
            </a:r>
            <a:r>
              <a:rPr lang="en-US" dirty="0"/>
              <a:t>. </a:t>
            </a:r>
            <a:r>
              <a:rPr lang="ro-RO" dirty="0"/>
              <a:t>Una care va arăta o săgeată dreapta pe matricea LED și una care va arăta o săgeată stânga. </a:t>
            </a:r>
          </a:p>
          <a:p>
            <a:r>
              <a:rPr lang="ro-RO" dirty="0"/>
              <a:t>Funcția principală va testa funcțiile acesteo librării</a:t>
            </a:r>
          </a:p>
          <a:p>
            <a:r>
              <a:rPr lang="ro-RO" dirty="0"/>
              <a:t>Descarcă programul pe un slot de pe HUB și aduceți-vă aminte ce slot ai ales. Noi utilizăm slot-ul</a:t>
            </a:r>
            <a:r>
              <a:rPr lang="en-US" dirty="0"/>
              <a:t> 19.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14" name="Google Shape;214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15" name="Google Shape;215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t-IT" dirty="0"/>
              <a:t>PASUL 1: CREEAȚI LIBRĂRIA FUNCȚIEI</a:t>
            </a:r>
          </a:p>
        </p:txBody>
      </p:sp>
      <p:sp>
        <p:nvSpPr>
          <p:cNvPr id="221" name="Google Shape;221;p5"/>
          <p:cNvSpPr txBox="1">
            <a:spLocks noGrp="1"/>
          </p:cNvSpPr>
          <p:nvPr>
            <p:ph type="body" idx="1"/>
          </p:nvPr>
        </p:nvSpPr>
        <p:spPr>
          <a:xfrm>
            <a:off x="155088" y="1135132"/>
            <a:ext cx="8831580" cy="517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23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Împortă codul librăriei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23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b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right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light_matrix.show_image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light_matrix.IMAGE_ARROW_E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b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left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light_matrix.show_image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light_matrix.IMAGE_ARROW_W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23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Se finalizează codul librăriei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b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23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Începe codul de testare</a:t>
            </a:r>
            <a:endParaRPr lang="ro-RO"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ro-RO" sz="23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ro-RO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3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ro-RO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ro-RO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ro-RO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ro-RO" dirty="0"/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right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left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b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3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"Done test"</a:t>
            </a:r>
            <a:r>
              <a:rPr lang="en-US" sz="23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53"/>
              </a:spcBef>
              <a:spcAft>
                <a:spcPts val="0"/>
              </a:spcAft>
              <a:buSzPct val="92000"/>
              <a:buNone/>
            </a:pPr>
            <a:r>
              <a:rPr lang="en-US" sz="23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ro-RO" sz="23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Se finalizează codul de testare</a:t>
            </a:r>
            <a:endParaRPr sz="23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PASUL 2: IMPORTUL LIBRĂRIEI</a:t>
            </a:r>
          </a:p>
        </p:txBody>
      </p:sp>
      <p:sp>
        <p:nvSpPr>
          <p:cNvPr id="229" name="Google Shape;229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30" name="Google Shape;230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1" name="Google Shape;231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</a:t>
            </a:r>
            <a:r>
              <a:rPr lang="en-US" dirty="0"/>
              <a:t>n SP3, </a:t>
            </a:r>
            <a:r>
              <a:rPr lang="ro-RO" dirty="0"/>
              <a:t>poți importa un fișier bazat pe text</a:t>
            </a:r>
            <a:r>
              <a:rPr lang="en-US" dirty="0"/>
              <a:t> Python (.</a:t>
            </a:r>
            <a:r>
              <a:rPr lang="en-US" dirty="0" err="1"/>
              <a:t>py</a:t>
            </a:r>
            <a:r>
              <a:rPr lang="en-US" dirty="0"/>
              <a:t>) </a:t>
            </a:r>
            <a:r>
              <a:rPr lang="ro-RO" dirty="0"/>
              <a:t>care este prezent în rădăcina HUB-ului</a:t>
            </a:r>
            <a:r>
              <a:rPr lang="en-US" dirty="0"/>
              <a:t>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Vom scrie al doilea program care exportă librăriile funcțiilor primului program unui fișier numit </a:t>
            </a:r>
            <a:r>
              <a:rPr lang="en-US" dirty="0"/>
              <a:t>“customlib.py” </a:t>
            </a:r>
            <a:r>
              <a:rPr lang="ro-RO" dirty="0"/>
              <a:t>în rădăcina </a:t>
            </a:r>
            <a:r>
              <a:rPr lang="en-US" dirty="0"/>
              <a:t>SP </a:t>
            </a:r>
            <a:r>
              <a:rPr lang="ro-RO" dirty="0"/>
              <a:t>, folder-ul </a:t>
            </a:r>
            <a:r>
              <a:rPr lang="en-US" dirty="0"/>
              <a:t>(“/flash”).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U</a:t>
            </a:r>
            <a:r>
              <a:rPr lang="ro-RO" dirty="0"/>
              <a:t>tilizează un slot pe care nu îl folosești pentru alte misiuni. Noi utilizăm slot-ul</a:t>
            </a:r>
            <a:r>
              <a:rPr lang="en-US" dirty="0"/>
              <a:t> 18.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Prima dată va creea un șir care conținetoate librăriile funcțiilor</a:t>
            </a:r>
            <a:r>
              <a:rPr lang="en-US" dirty="0"/>
              <a:t>.</a:t>
            </a:r>
            <a:r>
              <a:rPr lang="ro-RO" dirty="0"/>
              <a:t> Codul de testare este exclus</a:t>
            </a:r>
            <a:endParaRPr lang="en-US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Apoi scrie șirul într-un fișier din rădăcina HUB-ului </a:t>
            </a:r>
            <a:r>
              <a:rPr lang="en-US" dirty="0"/>
              <a:t>SPIKE. 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El nu importă el însuși sau utilizează librăriile</a:t>
            </a:r>
            <a:r>
              <a:rPr lang="en-US" dirty="0"/>
              <a:t>. </a:t>
            </a:r>
            <a:r>
              <a:rPr lang="ro-RO" dirty="0"/>
              <a:t>Este doar un instrument de export.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SFAT</a:t>
            </a:r>
            <a:r>
              <a:rPr lang="en-US" dirty="0"/>
              <a:t>:  </a:t>
            </a:r>
            <a:r>
              <a:rPr lang="ro-RO" dirty="0"/>
              <a:t>Poți creea deasemenea librării multiple prin exportarea unor mai porțiuni de cod în diferite fișiere din rădăcina </a:t>
            </a:r>
            <a:r>
              <a:rPr lang="en-US" dirty="0"/>
              <a:t>.</a:t>
            </a:r>
            <a:r>
              <a:rPr lang="en-US" dirty="0" err="1"/>
              <a:t>py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PASUL</a:t>
            </a:r>
            <a:r>
              <a:rPr lang="en-US" dirty="0"/>
              <a:t> 2: EXPORT</a:t>
            </a:r>
            <a:r>
              <a:rPr lang="ro-RO" dirty="0"/>
              <a:t>Ă CODUL</a:t>
            </a:r>
            <a:endParaRPr dirty="0"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155088" y="1135132"/>
            <a:ext cx="8831580" cy="517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36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Șirul librăriilor din cod, utilizând citate multilinii din </a:t>
            </a:r>
            <a:r>
              <a:rPr lang="en-US" sz="36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pytho</a:t>
            </a:r>
            <a:r>
              <a:rPr lang="ro-RO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o-RO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Nu include codul de test, doar funcțiile sunt reutilizate și e nevoie de importuri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code: </a:t>
            </a: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3600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from hub import </a:t>
            </a:r>
            <a:r>
              <a:rPr lang="en-US" sz="3600" b="0" i="0" u="none" strike="noStrike" dirty="0" err="1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light_matrix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b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def right():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3600" b="0" i="0" u="none" strike="noStrike" dirty="0" err="1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light_matrix.show_image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0" i="0" u="none" strike="noStrike" dirty="0" err="1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light_matrix.IMAGE_ARROW_E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b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def left():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3600" b="0" i="0" u="none" strike="noStrike" dirty="0" err="1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light_matrix.show_image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0" i="0" u="none" strike="noStrike" dirty="0" err="1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light_matrix.IMAGE_ARROW_W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ct val="91999"/>
              <a:buFont typeface="Arial"/>
              <a:buNone/>
            </a:pPr>
            <a:r>
              <a:rPr lang="en-US" sz="3600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'''</a:t>
            </a:r>
            <a:endParaRPr sz="3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b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exportProgram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36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ro-RO" sz="36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ția de export a codului de librării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import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global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dirty="0"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3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os.chdir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'/flash</a:t>
            </a:r>
            <a:r>
              <a:rPr lang="en-US" sz="3600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schimbă rădăcina directorului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try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3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os.remove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'customlib.py</a:t>
            </a:r>
            <a:r>
              <a:rPr lang="en-US" sz="3600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# </a:t>
            </a:r>
            <a:r>
              <a:rPr lang="ro-RO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șterge orice fișier librărie existent cu același nume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except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pass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 = </a:t>
            </a: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'customlib.py'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w+</a:t>
            </a:r>
            <a:r>
              <a:rPr lang="en-US" sz="3600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36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creează</a:t>
            </a:r>
            <a:r>
              <a:rPr lang="ro-RO" sz="3600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fișiere personalizate a 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lib.py </a:t>
            </a:r>
            <a:r>
              <a:rPr lang="ro-RO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î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ro-RO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rădăcina HUB-ului S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PIKE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3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f.write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ro-RO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Scrie codul librărie în fișierul</a:t>
            </a:r>
            <a:r>
              <a:rPr lang="en-US" sz="36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customlib.py file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3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f.close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b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36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</a:t>
            </a:r>
            <a:endParaRPr dirty="0"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exportProgram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 # Ru</a:t>
            </a:r>
            <a:r>
              <a:rPr lang="ro-RO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lează funcția de export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SzPct val="91999"/>
              <a:buNone/>
            </a:pPr>
            <a:r>
              <a:rPr lang="en-US" sz="36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"Export complete"</a:t>
            </a:r>
            <a:r>
              <a:rPr lang="en-US" sz="36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PASUL</a:t>
            </a:r>
            <a:r>
              <a:rPr lang="en-US" dirty="0"/>
              <a:t> 3: U</a:t>
            </a:r>
            <a:r>
              <a:rPr lang="ro-RO" dirty="0"/>
              <a:t>TILIZAREA LIBRĂRIEI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45" name="Google Shape;245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46" name="Google Shape;246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Acum poți importa librăria în orice alt program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PASUL</a:t>
            </a:r>
            <a:r>
              <a:rPr lang="en-US" dirty="0"/>
              <a:t> 3: IMPORT</a:t>
            </a:r>
            <a:r>
              <a:rPr lang="ro-RO" dirty="0"/>
              <a:t>Ă CODUL EXEMPLU</a:t>
            </a:r>
            <a:endParaRPr dirty="0"/>
          </a:p>
        </p:txBody>
      </p:sp>
      <p:sp>
        <p:nvSpPr>
          <p:cNvPr id="253" name="Google Shape;253;p9"/>
          <p:cNvSpPr txBox="1">
            <a:spLocks noGrp="1"/>
          </p:cNvSpPr>
          <p:nvPr>
            <p:ph type="body" idx="1"/>
          </p:nvPr>
        </p:nvSpPr>
        <p:spPr>
          <a:xfrm>
            <a:off x="155088" y="1135132"/>
            <a:ext cx="8831580" cy="517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customlib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poate fi importat ușor ca orice alt import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customlib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customlib.left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u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tilizează funcțiile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customlib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prin indexarea cu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customlib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customlib.right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'Done’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customlib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dirty="0"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endParaRPr sz="1200" dirty="0">
              <a:solidFill>
                <a:srgbClr val="00877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Altern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ativ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dacă nu dorești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prefixe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1200" b="0" i="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poți folosi</a:t>
            </a:r>
            <a:r>
              <a:rPr lang="en-US" sz="1200" b="0" i="0" u="none" strike="noStrike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customlib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endParaRPr dirty="0"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left()</a:t>
            </a:r>
            <a:endParaRPr dirty="0"/>
          </a:p>
          <a:p>
            <a:pPr marL="0" lvl="0" indent="0" algn="l" rtl="0"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right()</a:t>
            </a:r>
            <a:endParaRPr dirty="0"/>
          </a:p>
        </p:txBody>
      </p:sp>
      <p:sp>
        <p:nvSpPr>
          <p:cNvPr id="254" name="Google Shape;254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09/13/2023)</a:t>
            </a:r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1062</Words>
  <Application>Microsoft Office PowerPoint</Application>
  <PresentationFormat>On-screen Show (4:3)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Noto Sans Symbols</vt:lpstr>
      <vt:lpstr>Calibri</vt:lpstr>
      <vt:lpstr>Arial</vt:lpstr>
      <vt:lpstr>Gill Sans</vt:lpstr>
      <vt:lpstr>Helvetica Neue</vt:lpstr>
      <vt:lpstr>grey</vt:lpstr>
      <vt:lpstr>IMPORTUL LIBRĂRIILOR CUSTOM</vt:lpstr>
      <vt:lpstr>OBIECTIVUL LECȚIEI (AVANSATĂ)</vt:lpstr>
      <vt:lpstr>DE CE ESTE ASTA UTIL?</vt:lpstr>
      <vt:lpstr>PASUL 1: CREEAȚI LIBRĂRIA FUNCȚIEI</vt:lpstr>
      <vt:lpstr>PASUL 1: CREEAȚI LIBRĂRIA FUNCȚIEI</vt:lpstr>
      <vt:lpstr>PASUL 2: IMPORTUL LIBRĂRIEI</vt:lpstr>
      <vt:lpstr>PASUL 2: EXPORTĂ CODUL</vt:lpstr>
      <vt:lpstr>PASUL 3: UTILIZAREA LIBRĂRIEI </vt:lpstr>
      <vt:lpstr>PASUL 3: IMPORTĂ CODUL EXEMPLU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CUSTOM LIBRARIES</dc:title>
  <dc:creator>Srinivasan Seshan</dc:creator>
  <cp:lastModifiedBy>marinela buruiana</cp:lastModifiedBy>
  <cp:revision>12</cp:revision>
  <dcterms:created xsi:type="dcterms:W3CDTF">2016-07-04T02:35:12Z</dcterms:created>
  <dcterms:modified xsi:type="dcterms:W3CDTF">2023-10-30T08:35:13Z</dcterms:modified>
</cp:coreProperties>
</file>