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SlF7ff0sBMI6FE46r9dDUNEb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4" name="Google Shape;24;p7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2" name="Google Shape;62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REDAREA SUNETELOR</a:t>
            </a:r>
          </a:p>
        </p:txBody>
      </p:sp>
      <p:sp>
        <p:nvSpPr>
          <p:cNvPr id="196" name="Google Shape;196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202" name="Google Shape;202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Învață să folosești funcția de redare a sunetelor pe HUB</a:t>
            </a:r>
            <a:endParaRPr lang="en-US" dirty="0"/>
          </a:p>
        </p:txBody>
      </p:sp>
      <p:sp>
        <p:nvSpPr>
          <p:cNvPr id="203" name="Google Shape;203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Funcțiile difuzorului</a:t>
            </a:r>
            <a:endParaRPr dirty="0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5175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Folosit pentru a reda beep-uri din Hub.</a:t>
            </a:r>
            <a:endParaRPr lang="en-US" dirty="0"/>
          </a:p>
          <a:p>
            <a:r>
              <a:rPr lang="ro-RO" dirty="0"/>
              <a:t>Poți seta volumul sunetului.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sound.volume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volume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indent="-306000">
              <a:spcBef>
                <a:spcPts val="960"/>
              </a:spcBef>
            </a:pPr>
            <a:r>
              <a:rPr lang="ro-RO" dirty="0"/>
              <a:t>Poți reda o notă muzicală la alegere pentru o durată de timp specifică</a:t>
            </a:r>
            <a:r>
              <a:rPr lang="en-US" dirty="0"/>
              <a:t>. </a:t>
            </a:r>
            <a:r>
              <a:rPr lang="ro-RO" dirty="0"/>
              <a:t>Este </a:t>
            </a:r>
            <a:r>
              <a:rPr lang="en-US" b="1" dirty="0"/>
              <a:t>asynchronous</a:t>
            </a:r>
            <a:r>
              <a:rPr lang="en-US" dirty="0"/>
              <a:t>, </a:t>
            </a:r>
            <a:r>
              <a:rPr lang="ro-RO" dirty="0"/>
              <a:t>așa că utilizează</a:t>
            </a:r>
            <a:r>
              <a:rPr lang="en-US" dirty="0"/>
              <a:t>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ro-RO" dirty="0"/>
              <a:t>dacă vrei să aștepte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sound.beep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frequency=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440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duration=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500, 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volume=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100, 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>
                <a:solidFill>
                  <a:srgbClr val="000000"/>
                </a:solidFill>
              </a:rPr>
              <a:t>Această funcție are o mulțime de parametri. Poți găsi detalii în lecția </a:t>
            </a:r>
            <a:r>
              <a:rPr lang="en-US" dirty="0">
                <a:solidFill>
                  <a:srgbClr val="000000"/>
                </a:solidFill>
              </a:rPr>
              <a:t>Knowledge Base.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Poți opri zgomotul de la HUB apelând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sound.stop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1" name="Google Shape;211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2219080" y="2328839"/>
            <a:ext cx="834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0-100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2820881" y="3792465"/>
            <a:ext cx="1751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Frequency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4548692" y="3792465"/>
            <a:ext cx="2104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Duration of beep in ms</a:t>
            </a:r>
            <a:endParaRPr sz="1400" b="1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(default value: 500)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pt-BR" dirty="0"/>
              <a:t>PROVOCAREA ȘI EXEMPLU DE SOLUȚIE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Set</a:t>
            </a:r>
            <a:r>
              <a:rPr lang="ro-RO" dirty="0"/>
              <a:t>ează volumul difuzorului la</a:t>
            </a:r>
            <a:r>
              <a:rPr lang="en-US" dirty="0"/>
              <a:t> 75%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Comp</a:t>
            </a:r>
            <a:r>
              <a:rPr lang="ro-RO" dirty="0"/>
              <a:t>une o scurtă piesă muzicală cu 4 note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/>
              <a:t>Repetă notele de 4 ori.</a:t>
            </a:r>
            <a:endParaRPr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327991" y="2437106"/>
            <a:ext cx="770282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sys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sound.volume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31" name="Google Shape;231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5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390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Noto Sans Symbols</vt:lpstr>
      <vt:lpstr>Calibri</vt:lpstr>
      <vt:lpstr>Arial</vt:lpstr>
      <vt:lpstr>Helvetica Neue</vt:lpstr>
      <vt:lpstr>Gill Sans</vt:lpstr>
      <vt:lpstr>Consolas</vt:lpstr>
      <vt:lpstr>grey</vt:lpstr>
      <vt:lpstr>REDAREA SUNETELOR</vt:lpstr>
      <vt:lpstr>OBIECTIVELE LECȚIEI</vt:lpstr>
      <vt:lpstr>Funcțiile difuzorului</vt:lpstr>
      <vt:lpstr>PROVOCAREA ȘI EXEMPLU DE SOLUȚIE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REDAREA SUNETELOR</dc:title>
  <dc:creator>Srinivasan Seshan</dc:creator>
  <cp:lastModifiedBy>marinela buruiana</cp:lastModifiedBy>
  <cp:revision>3</cp:revision>
  <dcterms:created xsi:type="dcterms:W3CDTF">2016-07-04T02:35:12Z</dcterms:created>
  <dcterms:modified xsi:type="dcterms:W3CDTF">2023-11-01T09:49:20Z</dcterms:modified>
</cp:coreProperties>
</file>