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7"/>
  </p:notesMasterIdLst>
  <p:handoutMasterIdLst>
    <p:handoutMasterId r:id="rId8"/>
  </p:handoutMasterIdLst>
  <p:sldIdLst>
    <p:sldId id="275" r:id="rId2"/>
    <p:sldId id="290" r:id="rId3"/>
    <p:sldId id="294" r:id="rId4"/>
    <p:sldId id="295" r:id="rId5"/>
    <p:sldId id="268" r:id="rId6"/>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95"/>
    <p:restoredTop sz="94613"/>
  </p:normalViewPr>
  <p:slideViewPr>
    <p:cSldViewPr snapToGrid="0" snapToObjects="1">
      <p:cViewPr varScale="1">
        <p:scale>
          <a:sx n="134" d="100"/>
          <a:sy n="134" d="100"/>
        </p:scale>
        <p:origin x="104" y="6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2459D100-1E86-1343-A467-4F971D6DD7FF}"/>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115715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6/23/2023)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940053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SPIKE Prime Lessons (primelessons.org) CC-BY-NC-SA.  (Last edit: 6/23/2023)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26387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6/23/2023)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6/23/2023)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6/23/2023)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6/23/2023)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SPIKE Prime Lessons (primelessons.org) CC-BY-NC-SA.  (Last edit: 6/23/2023)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0BF70BE-1DE7-2B49-9EAF-DBEBB22DCA0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481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6/23/2023)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A2DFA247-6CEF-1B4A-A4C1-DD2C5C5990B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73BD48F4-C2FD-3E47-9527-E79FF700BB4F}"/>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98633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6/23/2023)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1A432C3F-CF6F-DA4E-A3DF-5150949A1209}"/>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0352B1B-7F55-9043-82EF-95FCB6C292AC}"/>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6741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6/23/2023)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0E398EDF-747E-C944-AAC2-599EC528E5D7}"/>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84861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6/23/2023)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8E75742-523A-AC4C-846B-BC26EE0C7F8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D41B6E2E-4EB0-D24A-ACF9-BB89CEC7AA63}"/>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6711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6/23/2023)</a:t>
            </a:r>
            <a:endParaRPr lang="en-US" dirty="0"/>
          </a:p>
        </p:txBody>
      </p:sp>
      <p:sp>
        <p:nvSpPr>
          <p:cNvPr id="7" name="Rectangle 6">
            <a:extLst>
              <a:ext uri="{FF2B5EF4-FFF2-40B4-BE49-F238E27FC236}">
                <a16:creationId xmlns:a16="http://schemas.microsoft.com/office/drawing/2014/main" id="{48E65075-7EC2-204E-89F6-9DDF4DD10EB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4A5ABF5E-665C-284B-A08E-8E5AEA77C852}"/>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9174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6/23/2023)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48922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6/23/2023)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422714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SPIKE Prime Lessons (primelessons.org) CC-BY-NC-SA.  (Last edit: 6/23/2023)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6596CBC-F28A-5245-84AB-231923C45CA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159836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PdQLqaILNg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GRYO DRIFT</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85000" lnSpcReduction="20000"/>
          </a:bodyPr>
          <a:lstStyle/>
          <a:p>
            <a:r>
              <a:rPr lang="nl" dirty="0"/>
              <a:t>DOOR 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p>
        </p:txBody>
      </p:sp>
      <p:sp>
        <p:nvSpPr>
          <p:cNvPr id="4" name="Rectangle: Rounded Corners 3">
            <a:extLst>
              <a:ext uri="{FF2B5EF4-FFF2-40B4-BE49-F238E27FC236}">
                <a16:creationId xmlns:a16="http://schemas.microsoft.com/office/drawing/2014/main" id="{D5B24004-372A-8D39-C6F4-43A393A8CD60}"/>
              </a:ext>
            </a:extLst>
          </p:cNvPr>
          <p:cNvSpPr/>
          <p:nvPr/>
        </p:nvSpPr>
        <p:spPr>
          <a:xfrm>
            <a:off x="2621721" y="5681092"/>
            <a:ext cx="3900558" cy="551847"/>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dirty="0"/>
              <a:t>Deze les maakt gebruik van SPIKE 3-software</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a:t>Lesdoelstellingen</a:t>
            </a:r>
            <a:endParaRPr lang="en-US" dirty="0"/>
          </a:p>
        </p:txBody>
      </p:sp>
      <p:sp>
        <p:nvSpPr>
          <p:cNvPr id="3" name="Content Placeholder 2"/>
          <p:cNvSpPr>
            <a:spLocks noGrp="1"/>
          </p:cNvSpPr>
          <p:nvPr>
            <p:ph idx="1"/>
          </p:nvPr>
        </p:nvSpPr>
        <p:spPr/>
        <p:txBody>
          <a:bodyPr/>
          <a:lstStyle/>
          <a:p>
            <a:r>
              <a:rPr lang="nl" dirty="0"/>
              <a:t>Begrijp dat de gyrosensor afdrijft en bedenk een manier om dit te controleren</a:t>
            </a:r>
          </a:p>
        </p:txBody>
      </p:sp>
      <p:sp>
        <p:nvSpPr>
          <p:cNvPr id="4" name="Footer Placeholder 3"/>
          <p:cNvSpPr>
            <a:spLocks noGrp="1"/>
          </p:cNvSpPr>
          <p:nvPr>
            <p:ph type="ftr" sz="quarter" idx="11"/>
          </p:nvPr>
        </p:nvSpPr>
        <p:spPr>
          <a:xfrm>
            <a:off x="88409" y="6320275"/>
            <a:ext cx="9055591" cy="365125"/>
          </a:xfrm>
        </p:spPr>
        <p:txBody>
          <a:bodyPr/>
          <a:lstStyle/>
          <a:p>
            <a:r>
              <a:rPr lang="nl" dirty="0"/>
              <a:t>Copyright © 2023 SPIKE Prime Lessen (primelessons.org) CC-BY-NC-SA. (Laatste bewerking: 23-06-2023)</a:t>
            </a:r>
            <a:endParaRPr lang="en-US" dirty="0"/>
          </a:p>
        </p:txBody>
      </p:sp>
      <p:sp>
        <p:nvSpPr>
          <p:cNvPr id="5" name="Slide Number Placeholder 4">
            <a:extLst>
              <a:ext uri="{FF2B5EF4-FFF2-40B4-BE49-F238E27FC236}">
                <a16:creationId xmlns:a16="http://schemas.microsoft.com/office/drawing/2014/main" id="{7A05263F-412B-42CF-AF6A-03B2407904CA}"/>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100804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8F6B-829C-5F20-948D-68C379FA6F31}"/>
              </a:ext>
            </a:extLst>
          </p:cNvPr>
          <p:cNvSpPr>
            <a:spLocks noGrp="1"/>
          </p:cNvSpPr>
          <p:nvPr>
            <p:ph type="title"/>
          </p:nvPr>
        </p:nvSpPr>
        <p:spPr/>
        <p:txBody>
          <a:bodyPr/>
          <a:lstStyle/>
          <a:p>
            <a:r>
              <a:rPr lang="nl" dirty="0"/>
              <a:t>GYRO-PROBLEMEN</a:t>
            </a:r>
          </a:p>
        </p:txBody>
      </p:sp>
      <p:sp>
        <p:nvSpPr>
          <p:cNvPr id="3" name="Content Placeholder 2">
            <a:extLst>
              <a:ext uri="{FF2B5EF4-FFF2-40B4-BE49-F238E27FC236}">
                <a16:creationId xmlns:a16="http://schemas.microsoft.com/office/drawing/2014/main" id="{F362CADE-81FB-9B1C-54FD-799AB286CDD2}"/>
              </a:ext>
            </a:extLst>
          </p:cNvPr>
          <p:cNvSpPr>
            <a:spLocks noGrp="1"/>
          </p:cNvSpPr>
          <p:nvPr>
            <p:ph idx="1"/>
          </p:nvPr>
        </p:nvSpPr>
        <p:spPr/>
        <p:txBody>
          <a:bodyPr>
            <a:normAutofit/>
          </a:bodyPr>
          <a:lstStyle/>
          <a:p>
            <a:pPr algn="l"/>
            <a:r>
              <a:rPr lang="nl" dirty="0">
                <a:solidFill>
                  <a:srgbClr val="050505"/>
                </a:solidFill>
                <a:latin typeface="inherit"/>
              </a:rPr>
              <a:t>Probleem 1: </a:t>
            </a:r>
            <a:r>
              <a:rPr lang="nl" b="0" i="0" dirty="0">
                <a:solidFill>
                  <a:srgbClr val="050505"/>
                </a:solidFill>
                <a:effectLst/>
                <a:latin typeface="inherit"/>
              </a:rPr>
              <a:t>Bekijk deze video. ( </a:t>
            </a:r>
            <a:r>
              <a:rPr lang="nl" b="0" i="0" u="none" strike="noStrike" dirty="0">
                <a:solidFill>
                  <a:srgbClr val="050505"/>
                </a:solidFill>
                <a:effectLst/>
                <a:latin typeface="inherit"/>
                <a:hlinkClick r:id="rId2"/>
              </a:rPr>
              <a:t>https://youtu.be/PdQLqaILNgM </a:t>
            </a:r>
            <a:r>
              <a:rPr lang="nl" b="0" i="0" dirty="0">
                <a:solidFill>
                  <a:srgbClr val="050505"/>
                </a:solidFill>
                <a:effectLst/>
                <a:latin typeface="inherit"/>
              </a:rPr>
              <a:t>). </a:t>
            </a:r>
            <a:r>
              <a:rPr lang="nl" dirty="0">
                <a:solidFill>
                  <a:srgbClr val="050505"/>
                </a:solidFill>
                <a:latin typeface="inherit"/>
              </a:rPr>
              <a:t>Een </a:t>
            </a:r>
            <a:r>
              <a:rPr lang="nl" b="0" i="0" dirty="0">
                <a:solidFill>
                  <a:srgbClr val="050505"/>
                </a:solidFill>
                <a:effectLst/>
                <a:latin typeface="inherit"/>
              </a:rPr>
              <a:t>robot die SPIKE 2 gebruikt, kan beginnen te driften nadat de hub is opgestart door een eenvoudige code uit te voeren.</a:t>
            </a:r>
            <a:endParaRPr lang="en-US" b="0" i="0" dirty="0">
              <a:solidFill>
                <a:srgbClr val="050505"/>
              </a:solidFill>
              <a:effectLst/>
              <a:latin typeface="system-ui"/>
            </a:endParaRPr>
          </a:p>
          <a:p>
            <a:pPr algn="l"/>
            <a:r>
              <a:rPr lang="nl" b="0" i="0" dirty="0">
                <a:solidFill>
                  <a:srgbClr val="050505"/>
                </a:solidFill>
                <a:effectLst/>
                <a:latin typeface="inherit"/>
              </a:rPr>
              <a:t>Probleem 2: De gyrohoek kan ook de hele tijd op 0 blijven staan als u zowel SPIKE 2 als SPIKE 3 gebruikt</a:t>
            </a:r>
          </a:p>
          <a:p>
            <a:pPr algn="l"/>
            <a:r>
              <a:rPr lang="nl" dirty="0">
                <a:solidFill>
                  <a:srgbClr val="050505"/>
                </a:solidFill>
                <a:latin typeface="inherit"/>
              </a:rPr>
              <a:t>Beide problemen worden veroorzaakt door gyro-drift</a:t>
            </a:r>
          </a:p>
          <a:p>
            <a:pPr algn="l"/>
            <a:r>
              <a:rPr lang="nl" b="0" i="0" dirty="0">
                <a:solidFill>
                  <a:srgbClr val="050505"/>
                </a:solidFill>
                <a:effectLst/>
                <a:latin typeface="inherit"/>
              </a:rPr>
              <a:t>In zowel SPIKE 2 als SPIKE 3 lijkt het erop dat de gyro wacht tot de robot stil is voordat hij de gyrowaarden leest. Omdat drift op dit punt echter al is geïntroduceerd door de robot te schudden, denkt de hub dat hij continu beweegt, zelfs als de robot stilstaat.</a:t>
            </a:r>
            <a:endParaRPr lang="en-US" dirty="0"/>
          </a:p>
        </p:txBody>
      </p:sp>
      <p:sp>
        <p:nvSpPr>
          <p:cNvPr id="5" name="Slide Number Placeholder 4">
            <a:extLst>
              <a:ext uri="{FF2B5EF4-FFF2-40B4-BE49-F238E27FC236}">
                <a16:creationId xmlns:a16="http://schemas.microsoft.com/office/drawing/2014/main" id="{AD30C1DB-158F-21EA-FF41-02B2F15ACB19}"/>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6" name="Footer Placeholder 3">
            <a:extLst>
              <a:ext uri="{FF2B5EF4-FFF2-40B4-BE49-F238E27FC236}">
                <a16:creationId xmlns:a16="http://schemas.microsoft.com/office/drawing/2014/main" id="{83FCFADF-1A8F-4884-1673-0FF76DA2E417}"/>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(Laatste bewerking: 23-06-2023)</a:t>
            </a:r>
            <a:endParaRPr lang="en-US" dirty="0"/>
          </a:p>
        </p:txBody>
      </p:sp>
    </p:spTree>
    <p:extLst>
      <p:ext uri="{BB962C8B-B14F-4D97-AF65-F5344CB8AC3E}">
        <p14:creationId xmlns:p14="http://schemas.microsoft.com/office/powerpoint/2010/main" val="255971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8F6B-829C-5F20-948D-68C379FA6F31}"/>
              </a:ext>
            </a:extLst>
          </p:cNvPr>
          <p:cNvSpPr>
            <a:spLocks noGrp="1"/>
          </p:cNvSpPr>
          <p:nvPr>
            <p:ph type="title"/>
          </p:nvPr>
        </p:nvSpPr>
        <p:spPr/>
        <p:txBody>
          <a:bodyPr/>
          <a:lstStyle/>
          <a:p>
            <a:r>
              <a:rPr lang="nl" dirty="0"/>
              <a:t>OPLOSSING VOOR GYRO-DRIFT</a:t>
            </a:r>
          </a:p>
        </p:txBody>
      </p:sp>
      <p:sp>
        <p:nvSpPr>
          <p:cNvPr id="3" name="Content Placeholder 2">
            <a:extLst>
              <a:ext uri="{FF2B5EF4-FFF2-40B4-BE49-F238E27FC236}">
                <a16:creationId xmlns:a16="http://schemas.microsoft.com/office/drawing/2014/main" id="{F362CADE-81FB-9B1C-54FD-799AB286CDD2}"/>
              </a:ext>
            </a:extLst>
          </p:cNvPr>
          <p:cNvSpPr>
            <a:spLocks noGrp="1"/>
          </p:cNvSpPr>
          <p:nvPr>
            <p:ph idx="1"/>
          </p:nvPr>
        </p:nvSpPr>
        <p:spPr/>
        <p:txBody>
          <a:bodyPr>
            <a:normAutofit/>
          </a:bodyPr>
          <a:lstStyle/>
          <a:p>
            <a:pPr algn="l"/>
            <a:r>
              <a:rPr lang="nl" b="0" i="0" dirty="0">
                <a:solidFill>
                  <a:srgbClr val="050505"/>
                </a:solidFill>
                <a:effectLst/>
                <a:latin typeface="inherit"/>
              </a:rPr>
              <a:t>Controleer of uw gyro afdrijft voordat u uw robot voor uw wedstrijd lanceert</a:t>
            </a:r>
          </a:p>
          <a:p>
            <a:pPr algn="l"/>
            <a:r>
              <a:rPr lang="nl" dirty="0">
                <a:solidFill>
                  <a:srgbClr val="050505"/>
                </a:solidFill>
                <a:latin typeface="inherit"/>
              </a:rPr>
              <a:t>Als de robot afdrijft, start u uw robot opnieuw op</a:t>
            </a:r>
          </a:p>
        </p:txBody>
      </p:sp>
      <p:sp>
        <p:nvSpPr>
          <p:cNvPr id="5" name="Slide Number Placeholder 4">
            <a:extLst>
              <a:ext uri="{FF2B5EF4-FFF2-40B4-BE49-F238E27FC236}">
                <a16:creationId xmlns:a16="http://schemas.microsoft.com/office/drawing/2014/main" id="{AD30C1DB-158F-21EA-FF41-02B2F15ACB19}"/>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TextBox 5">
            <a:extLst>
              <a:ext uri="{FF2B5EF4-FFF2-40B4-BE49-F238E27FC236}">
                <a16:creationId xmlns:a16="http://schemas.microsoft.com/office/drawing/2014/main" id="{10388A8F-DA87-221B-EB3A-6009C03F5D67}"/>
              </a:ext>
            </a:extLst>
          </p:cNvPr>
          <p:cNvSpPr txBox="1"/>
          <p:nvPr/>
        </p:nvSpPr>
        <p:spPr>
          <a:xfrm>
            <a:off x="542613" y="5487334"/>
            <a:ext cx="8078993" cy="646331"/>
          </a:xfrm>
          <a:prstGeom prst="rect">
            <a:avLst/>
          </a:prstGeom>
          <a:noFill/>
        </p:spPr>
        <p:txBody>
          <a:bodyPr wrap="square" rtlCol="0">
            <a:spAutoFit/>
          </a:bodyPr>
          <a:lstStyle/>
          <a:p>
            <a:pPr algn="ctr"/>
            <a:r>
              <a:rPr lang="nl" b="0" i="0" dirty="0">
                <a:solidFill>
                  <a:srgbClr val="050505"/>
                </a:solidFill>
                <a:effectLst/>
                <a:latin typeface="inherit"/>
              </a:rPr>
              <a:t>Als het display een ongelukkig gezicht toont wanneer u op de linker hubknop drukt terwijl de hub stilstaat, moet u uw robot opnieuw opstarten.</a:t>
            </a:r>
            <a:endParaRPr lang="en-US" b="0" i="0" dirty="0">
              <a:solidFill>
                <a:srgbClr val="050505"/>
              </a:solidFill>
              <a:effectLst/>
              <a:latin typeface="system-ui"/>
            </a:endParaRPr>
          </a:p>
        </p:txBody>
      </p:sp>
      <p:pic>
        <p:nvPicPr>
          <p:cNvPr id="8" name="Picture 7" descr="A picture containing text, screenshot, font, number&#10;&#10;Description automatically generated">
            <a:extLst>
              <a:ext uri="{FF2B5EF4-FFF2-40B4-BE49-F238E27FC236}">
                <a16:creationId xmlns:a16="http://schemas.microsoft.com/office/drawing/2014/main" id="{68D695BC-9CEB-F380-F91F-5DC0F11BE055}"/>
              </a:ext>
            </a:extLst>
          </p:cNvPr>
          <p:cNvPicPr>
            <a:picLocks noChangeAspect="1"/>
          </p:cNvPicPr>
          <p:nvPr/>
        </p:nvPicPr>
        <p:blipFill>
          <a:blip r:embed="rId2"/>
          <a:stretch>
            <a:fillRect/>
          </a:stretch>
        </p:blipFill>
        <p:spPr>
          <a:xfrm>
            <a:off x="1326776" y="1953898"/>
            <a:ext cx="6443832" cy="3439542"/>
          </a:xfrm>
          <a:prstGeom prst="rect">
            <a:avLst/>
          </a:prstGeom>
        </p:spPr>
      </p:pic>
      <p:sp>
        <p:nvSpPr>
          <p:cNvPr id="7" name="Footer Placeholder 3">
            <a:extLst>
              <a:ext uri="{FF2B5EF4-FFF2-40B4-BE49-F238E27FC236}">
                <a16:creationId xmlns:a16="http://schemas.microsoft.com/office/drawing/2014/main" id="{8D490B18-A5E9-3F9B-6A3B-364FC01D9D87}"/>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(Laatste bewerking: 23-06-2023)</a:t>
            </a:r>
            <a:endParaRPr lang="en-US" dirty="0"/>
          </a:p>
        </p:txBody>
      </p:sp>
    </p:spTree>
    <p:extLst>
      <p:ext uri="{BB962C8B-B14F-4D97-AF65-F5344CB8AC3E}">
        <p14:creationId xmlns:p14="http://schemas.microsoft.com/office/powerpoint/2010/main" val="767972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1573</TotalTime>
  <Words>345</Words>
  <Application>Microsoft Office PowerPoint</Application>
  <PresentationFormat>On-screen Show (4:3)</PresentationFormat>
  <Paragraphs>27</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Gill Sans MT</vt:lpstr>
      <vt:lpstr>Helvetica Neue</vt:lpstr>
      <vt:lpstr>inherit</vt:lpstr>
      <vt:lpstr>system-ui</vt:lpstr>
      <vt:lpstr>Wingdings 2</vt:lpstr>
      <vt:lpstr>Dividend</vt:lpstr>
      <vt:lpstr>GRYO DRIFT</vt:lpstr>
      <vt:lpstr>Lesdoelstellingen</vt:lpstr>
      <vt:lpstr>GYRO-PROBLEMEN</vt:lpstr>
      <vt:lpstr>OPLOSSING VOOR GYRO-DRIFT</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roy</cp:lastModifiedBy>
  <cp:revision>159</cp:revision>
  <dcterms:created xsi:type="dcterms:W3CDTF">2016-07-04T02:35:12Z</dcterms:created>
  <dcterms:modified xsi:type="dcterms:W3CDTF">2023-09-27T12:12:38Z</dcterms:modified>
</cp:coreProperties>
</file>