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7"/>
  </p:notesMasterIdLst>
  <p:handoutMasterIdLst>
    <p:handoutMasterId r:id="rId8"/>
  </p:handoutMasterIdLst>
  <p:sldIdLst>
    <p:sldId id="275" r:id="rId2"/>
    <p:sldId id="257" r:id="rId3"/>
    <p:sldId id="277" r:id="rId4"/>
    <p:sldId id="278" r:id="rId5"/>
    <p:sldId id="268" r:id="rId6"/>
  </p:sldIdLst>
  <p:sldSz cx="9144000" cy="6858000" type="screen4x3"/>
  <p:notesSz cx="6858000" cy="9144000"/>
  <p:defaultTextStyle>
    <a:defPPr>
      <a:defRPr lang="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81"/>
    <p:restoredTop sz="94613"/>
  </p:normalViewPr>
  <p:slideViewPr>
    <p:cSldViewPr snapToGrid="0" snapToObjects="1">
      <p:cViewPr varScale="1">
        <p:scale>
          <a:sx n="126" d="100"/>
          <a:sy n="126" d="100"/>
        </p:scale>
        <p:origin x="96" y="7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49B5C5E9-9AF0-F241-AF01-EF95063F33A5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71040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0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22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03B9F0-3294-2D4E-ACEF-6CFD8210416F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41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B27DCA-B7AB-1B42-AA8F-4C6998C8E9E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212C6A8-B678-9E4E-90EF-2D3775B02175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2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6CA47D-AA67-AF46-8FEB-566A1C0DF82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9B7EFA1-A622-474A-A901-81B4702A2BE0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9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34AF7-623B-B74C-B05E-55C449E35CA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7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649581-A2A2-AA40-9328-3037C44C279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B437005-2BA6-C645-9A51-F8134AE68704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6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63A2B1-9F6A-8944-B63D-EE2969475ED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BB5139-D1B6-3347-8D15-ACB1E890E66B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03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05/11/2023)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4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5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Prime Lessons (primelessons.org) CC-BY-NC-SA.  (Last edit: 05/11/2023)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13CE44-623D-C648-9123-CAED88BC763A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82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" dirty="0"/>
              <a:t>SPIKE PRIME-code AFDRUKKEN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" dirty="0"/>
              <a:t>DOOR SANJAY EN ARVIND SESHAN</a:t>
            </a:r>
          </a:p>
          <a:p>
            <a:r>
              <a:rPr lang="nl-NL" dirty="0">
                <a:solidFill>
                  <a:schemeClr val="tx1"/>
                </a:solidFill>
              </a:rPr>
              <a:t>Vertaald roy </a:t>
            </a:r>
            <a:r>
              <a:rPr lang="nl-NL" dirty="0" err="1">
                <a:solidFill>
                  <a:schemeClr val="tx1"/>
                </a:solidFill>
              </a:rPr>
              <a:t>krikke</a:t>
            </a:r>
            <a:r>
              <a:rPr lang="nl-NL" dirty="0">
                <a:solidFill>
                  <a:schemeClr val="tx1"/>
                </a:solidFill>
              </a:rPr>
              <a:t> en </a:t>
            </a:r>
            <a:r>
              <a:rPr lang="nl-NL" dirty="0" err="1">
                <a:solidFill>
                  <a:schemeClr val="tx1"/>
                </a:solidFill>
              </a:rPr>
              <a:t>henriëtte</a:t>
            </a:r>
            <a:r>
              <a:rPr lang="nl-NL" dirty="0">
                <a:solidFill>
                  <a:schemeClr val="tx1"/>
                </a:solidFill>
              </a:rPr>
              <a:t> van dorp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Lesdoelstellingen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nl" dirty="0"/>
              <a:t>Leer hoe u code voor posters en technische tijdschriften kunt afdrukken, aangezien de SPIKE-software geen afdrukfunctie bevat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 dirty="0"/>
              <a:t>Copyright © 2023 Prime Lessons (primelessons.org) CC-BY-NC-SA. (Laatst gewijzigd: 05/11/2023)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228F-CECE-409E-8133-D0623731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Beelden vastleggen vanaf het scherm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7B98F-9CFD-4797-B433-B4DF2DC1D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05289"/>
            <a:ext cx="5577497" cy="4932095"/>
          </a:xfrm>
        </p:spPr>
        <p:txBody>
          <a:bodyPr>
            <a:normAutofit fontScale="92500"/>
          </a:bodyPr>
          <a:lstStyle/>
          <a:p>
            <a:r>
              <a:rPr lang="nl" dirty="0"/>
              <a:t>Op een Mac kunt u eenvoudig schermafbeeldingen van uw code maken vanuit de SPIKE-software</a:t>
            </a:r>
          </a:p>
          <a:p>
            <a:pPr lvl="1"/>
            <a:r>
              <a:rPr lang="nl" b="0" i="0" dirty="0">
                <a:solidFill>
                  <a:srgbClr val="040C28"/>
                </a:solidFill>
                <a:effectLst/>
                <a:latin typeface="Google Sans"/>
              </a:rPr>
              <a:t>Druk op de toetsen 'Command', 'Shift' en '3' (allemaal tegelijk) om het volledige scherm vast te leggen </a:t>
            </a:r>
            <a:r>
              <a:rPr lang="nl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</a:p>
          <a:p>
            <a:pPr lvl="1"/>
            <a:r>
              <a:rPr lang="nl" b="0" i="0" dirty="0">
                <a:solidFill>
                  <a:srgbClr val="040C28"/>
                </a:solidFill>
                <a:effectLst/>
                <a:latin typeface="Google Sans"/>
              </a:rPr>
              <a:t>Druk op "Command + Shift + 4" (allemaal tegelijkertijd) en sleep uw muis rond het gebied dat u wilt vastleggen om alleen bepaalde gebieden te selecteren.</a:t>
            </a:r>
          </a:p>
          <a:p>
            <a:r>
              <a:rPr lang="nl" dirty="0">
                <a:solidFill>
                  <a:srgbClr val="040C28"/>
                </a:solidFill>
                <a:latin typeface="Google Sans"/>
              </a:rPr>
              <a:t>Op een pc doet Snipping Tool hetzelfde</a:t>
            </a:r>
          </a:p>
          <a:p>
            <a:pPr lvl="1"/>
            <a:r>
              <a:rPr lang="nl" b="0" i="0" dirty="0">
                <a:solidFill>
                  <a:srgbClr val="202124"/>
                </a:solidFill>
                <a:effectLst/>
                <a:latin typeface="Google Sans"/>
              </a:rPr>
              <a:t>- </a:t>
            </a:r>
            <a:r>
              <a:rPr lang="nl" b="0" i="0" dirty="0">
                <a:solidFill>
                  <a:srgbClr val="040C28"/>
                </a:solidFill>
                <a:effectLst/>
                <a:latin typeface="Google Sans"/>
              </a:rPr>
              <a:t>logotoets + Shift + S. </a:t>
            </a:r>
            <a:r>
              <a:rPr lang="nl" b="0" i="0" dirty="0">
                <a:solidFill>
                  <a:srgbClr val="202124"/>
                </a:solidFill>
                <a:effectLst/>
                <a:latin typeface="Google Sans"/>
              </a:rPr>
              <a:t>Het bureaublad wordt donkerder terwijl u een gebied voor uw schermafdruk selecteert.</a:t>
            </a:r>
          </a:p>
          <a:p>
            <a:pPr lvl="1"/>
            <a:r>
              <a:rPr lang="nl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U kunt de vorm van uw knipsel wijzigen door te kiezen </a:t>
            </a:r>
            <a:r>
              <a:rPr lang="nl" dirty="0">
                <a:solidFill>
                  <a:srgbClr val="1E1E1E"/>
                </a:solidFill>
                <a:latin typeface="Segoe UI" panose="020B0502040204020203" pitchFamily="34" charset="0"/>
              </a:rPr>
              <a:t>tussen </a:t>
            </a:r>
            <a:r>
              <a:rPr lang="nl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de rechthoekige modus, de venstermodus, de modus Volledig scherm en de modus Vrije vorm.</a:t>
            </a:r>
          </a:p>
          <a:p>
            <a:r>
              <a:rPr lang="nl" dirty="0">
                <a:solidFill>
                  <a:srgbClr val="1E1E1E"/>
                </a:solidFill>
                <a:latin typeface="Segoe UI" panose="020B0502040204020203" pitchFamily="34" charset="0"/>
              </a:rPr>
              <a:t>Knip en plak deze afbeeldingsbestanden in een ander document (bijvoorbeeld Power Point, Google Slides) en maak aantekeningen als dat nodig is.</a:t>
            </a:r>
            <a:endParaRPr lang="en-US" b="0" i="0" dirty="0">
              <a:solidFill>
                <a:srgbClr val="1E1E1E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0F1FD-AF1C-4564-8E11-1F9C414C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12" name="Picture 11" descr="A screenshot of a screen shot&#10;&#10;Description automatically generated with low confidence">
            <a:extLst>
              <a:ext uri="{FF2B5EF4-FFF2-40B4-BE49-F238E27FC236}">
                <a16:creationId xmlns:a16="http://schemas.microsoft.com/office/drawing/2014/main" id="{32758144-3F9A-8931-5203-EE355BF46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798" y="1254860"/>
            <a:ext cx="2124808" cy="2562268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3E08AD6-5C9A-BE4D-9C12-650E412F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 dirty="0"/>
              <a:t>Copyright © 2023 Prime Lessons (primelessons.org) CC-BY-NC-SA. (Laatst gewijzigd: 05/11/2023)</a:t>
            </a:r>
          </a:p>
        </p:txBody>
      </p:sp>
    </p:spTree>
    <p:extLst>
      <p:ext uri="{BB962C8B-B14F-4D97-AF65-F5344CB8AC3E}">
        <p14:creationId xmlns:p14="http://schemas.microsoft.com/office/powerpoint/2010/main" val="420635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blue folder with white text&#10;&#10;Description automatically generated with low confidence">
            <a:extLst>
              <a:ext uri="{FF2B5EF4-FFF2-40B4-BE49-F238E27FC236}">
                <a16:creationId xmlns:a16="http://schemas.microsoft.com/office/drawing/2014/main" id="{85259DBF-FE4D-BA85-59D1-6CF4C9DA1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361" y="2845491"/>
            <a:ext cx="2531753" cy="2664009"/>
          </a:xfrm>
          <a:prstGeom prst="rect">
            <a:avLst/>
          </a:prstGeom>
        </p:spPr>
      </p:pic>
      <p:pic>
        <p:nvPicPr>
          <p:cNvPr id="13" name="Picture 12" descr="A close-up of a zip&#10;&#10;Description automatically generated">
            <a:extLst>
              <a:ext uri="{FF2B5EF4-FFF2-40B4-BE49-F238E27FC236}">
                <a16:creationId xmlns:a16="http://schemas.microsoft.com/office/drawing/2014/main" id="{BFC7A4CE-0403-96DD-5792-DF36FD633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290" y="3196768"/>
            <a:ext cx="2361710" cy="22105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4A1B18-D0C3-44A9-82DC-9A3295ED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HOGE RESOLUTIEBEELDEN VAN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329B-13BD-4934-84C3-9EF3EF812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2616346"/>
          </a:xfrm>
        </p:spPr>
        <p:txBody>
          <a:bodyPr>
            <a:normAutofit/>
          </a:bodyPr>
          <a:lstStyle/>
          <a:p>
            <a:r>
              <a:rPr lang="nl" dirty="0"/>
              <a:t>Zoek de SPIKE-programmabestanden (.llsp </a:t>
            </a:r>
            <a:r>
              <a:rPr lang="nl" dirty="0" err="1"/>
              <a:t>of </a:t>
            </a:r>
            <a:r>
              <a:rPr lang="nl" dirty="0"/>
              <a:t>.llsp3) op de harde schijf van uw computer.</a:t>
            </a:r>
          </a:p>
          <a:p>
            <a:r>
              <a:rPr lang="nl" dirty="0"/>
              <a:t>Dupliceer het bestand en verander de extensie van . </a:t>
            </a:r>
            <a:r>
              <a:rPr lang="nl" dirty="0" err="1"/>
              <a:t>llsp </a:t>
            </a:r>
            <a:r>
              <a:rPr lang="nl" dirty="0"/>
              <a:t>of .llsp3 naar “.zip”</a:t>
            </a:r>
          </a:p>
          <a:p>
            <a:r>
              <a:rPr lang="nl" dirty="0"/>
              <a:t>Open het nieuwe .zip-bestand dat u hebt gemaakt</a:t>
            </a:r>
          </a:p>
          <a:p>
            <a:r>
              <a:rPr lang="nl" dirty="0"/>
              <a:t>Binnenin vindt u een </a:t>
            </a:r>
            <a:r>
              <a:rPr lang="nl" dirty="0" err="1"/>
              <a:t>icon.svg- </a:t>
            </a:r>
            <a:r>
              <a:rPr lang="nl" dirty="0"/>
              <a:t>bestand dat een afbeelding met hoge resolutie van uw code zal zijn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E00A7-1921-42F5-8C96-E084BCA7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561201-9A16-8FBF-A71F-4531A223AC4A}"/>
              </a:ext>
            </a:extLst>
          </p:cNvPr>
          <p:cNvCxnSpPr/>
          <p:nvPr/>
        </p:nvCxnSpPr>
        <p:spPr>
          <a:xfrm>
            <a:off x="2024684" y="4022504"/>
            <a:ext cx="37121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B349AD-C358-E4C8-0AE9-F1967F1F8512}"/>
              </a:ext>
            </a:extLst>
          </p:cNvPr>
          <p:cNvCxnSpPr/>
          <p:nvPr/>
        </p:nvCxnSpPr>
        <p:spPr>
          <a:xfrm>
            <a:off x="3929194" y="4022504"/>
            <a:ext cx="37121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0528D6-1A1D-A8D9-17D9-32E897BAF20F}"/>
              </a:ext>
            </a:extLst>
          </p:cNvPr>
          <p:cNvCxnSpPr>
            <a:cxnSpLocks/>
          </p:cNvCxnSpPr>
          <p:nvPr/>
        </p:nvCxnSpPr>
        <p:spPr>
          <a:xfrm>
            <a:off x="6075331" y="4022504"/>
            <a:ext cx="45192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81919FD-25CC-B956-F1CA-EE76CDC9CFC1}"/>
              </a:ext>
            </a:extLst>
          </p:cNvPr>
          <p:cNvSpPr txBox="1"/>
          <p:nvPr/>
        </p:nvSpPr>
        <p:spPr>
          <a:xfrm>
            <a:off x="175260" y="5857461"/>
            <a:ext cx="646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Opmerking: SPIKE 2 gebruikt . </a:t>
            </a:r>
            <a:r>
              <a:rPr lang="nl" dirty="0" err="1"/>
              <a:t>llsp </a:t>
            </a:r>
            <a:r>
              <a:rPr lang="nl" dirty="0"/>
              <a:t>en SPIKE 3 gebruiken .llsp3</a:t>
            </a:r>
          </a:p>
        </p:txBody>
      </p:sp>
      <p:pic>
        <p:nvPicPr>
          <p:cNvPr id="9" name="Picture 8" descr="A close-up of a sticker&#10;&#10;Description automatically generated with medium confidence">
            <a:extLst>
              <a:ext uri="{FF2B5EF4-FFF2-40B4-BE49-F238E27FC236}">
                <a16:creationId xmlns:a16="http://schemas.microsoft.com/office/drawing/2014/main" id="{D0C4008D-7829-D421-B69F-642417250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90" y="3163767"/>
            <a:ext cx="1681537" cy="2210560"/>
          </a:xfrm>
          <a:prstGeom prst="rect">
            <a:avLst/>
          </a:prstGeom>
        </p:spPr>
      </p:pic>
      <p:pic>
        <p:nvPicPr>
          <p:cNvPr id="25" name="Picture 24" descr="A picture containing text, tool, design&#10;&#10;Description automatically generated">
            <a:extLst>
              <a:ext uri="{FF2B5EF4-FFF2-40B4-BE49-F238E27FC236}">
                <a16:creationId xmlns:a16="http://schemas.microsoft.com/office/drawing/2014/main" id="{667F5024-242E-EDF9-6692-F3E9E7D514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0434" y="3322163"/>
            <a:ext cx="1398132" cy="200273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F2B11A1-F062-ABCE-537A-44043867E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 dirty="0"/>
              <a:t>Copyright © 2023 Prime Lessons (primelessons.org) CC-BY-NC-SA. (Laatst gewijzigd: 05/11/2023)</a:t>
            </a:r>
          </a:p>
        </p:txBody>
      </p:sp>
    </p:spTree>
    <p:extLst>
      <p:ext uri="{BB962C8B-B14F-4D97-AF65-F5344CB8AC3E}">
        <p14:creationId xmlns:p14="http://schemas.microsoft.com/office/powerpoint/2010/main" val="378919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2111017"/>
          </a:xfrm>
        </p:spPr>
        <p:txBody>
          <a:bodyPr>
            <a:normAutofit/>
          </a:bodyPr>
          <a:lstStyle/>
          <a:p>
            <a:r>
              <a:rPr lang="nl-NL" dirty="0"/>
              <a:t>Deze les is gemaakt door </a:t>
            </a:r>
            <a:r>
              <a:rPr lang="nl-NL" dirty="0" err="1"/>
              <a:t>Sanjay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en </a:t>
            </a:r>
            <a:r>
              <a:rPr lang="nl-NL" dirty="0" err="1"/>
              <a:t>Arvind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voor Prime </a:t>
            </a:r>
            <a:r>
              <a:rPr lang="nl-NL" dirty="0" err="1"/>
              <a:t>Lessons</a:t>
            </a:r>
            <a:endParaRPr lang="nl-NL" dirty="0"/>
          </a:p>
          <a:p>
            <a:r>
              <a:rPr lang="nl-NL" dirty="0"/>
              <a:t>Deze lessen zijn door Roy Krikke en Henriëtte van Dorp vertaald in het Nederlands
Meer lessen zijn beschikbaar op </a:t>
            </a:r>
            <a:r>
              <a:rPr lang="en-US" dirty="0">
                <a:hlinkClick r:id="rId2"/>
              </a:rPr>
              <a:t>www.primelessons.org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2023 Prime Lessons (primelessons.org) CC-BY-NC-SA.  </a:t>
            </a:r>
            <a:r>
              <a:rPr lang="en-US"/>
              <a:t>(Last edit: 05/11/2023)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1050</TotalTime>
  <Words>397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Gill Sans MT</vt:lpstr>
      <vt:lpstr>Google Sans</vt:lpstr>
      <vt:lpstr>Helvetica Neue</vt:lpstr>
      <vt:lpstr>Segoe UI</vt:lpstr>
      <vt:lpstr>Wingdings 2</vt:lpstr>
      <vt:lpstr>Dividend</vt:lpstr>
      <vt:lpstr>SPIKE PRIME-code AFDRUKKEN</vt:lpstr>
      <vt:lpstr>Lesdoelstellingen</vt:lpstr>
      <vt:lpstr>Beelden vastleggen vanaf het scherm</vt:lpstr>
      <vt:lpstr>HOGE RESOLUTIEBEELDEN VAN CODE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roy</cp:lastModifiedBy>
  <cp:revision>121</cp:revision>
  <dcterms:created xsi:type="dcterms:W3CDTF">2016-07-04T02:35:12Z</dcterms:created>
  <dcterms:modified xsi:type="dcterms:W3CDTF">2023-09-27T14:20:10Z</dcterms:modified>
</cp:coreProperties>
</file>