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afstandssensor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afstandssensor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hoewel afbeeldingen in deze lessen mogelijk een SPIKE Prime laten zien, zijn de codeblokken hetzelfde voor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afstandssensor?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Meet de afstand tot een object of oppervlak met behulp van ultrasone technologie</a:t>
            </a:r>
          </a:p>
          <a:p>
            <a:r>
              <a:rPr lang="nl" dirty="0"/>
              <a:t>Ook zitten er rondom de ultrasone sensor (4 segmenten) lampjes die individueel geprogrammeerd kunnen worden (zie Lichtles)</a:t>
            </a:r>
          </a:p>
          <a:p>
            <a:r>
              <a:rPr lang="nl" dirty="0"/>
              <a:t>De sensor kan afstanden van 50-2000 mm detecteren</a:t>
            </a:r>
          </a:p>
          <a:p>
            <a:r>
              <a:rPr lang="nl" dirty="0"/>
              <a:t>Er is een snelle detectiemogelijkheid van 50-300 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afstandssensor?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nl" dirty="0"/>
              <a:t>De afstandssensor kan de afstand tot een object of oppervlak ultrasoon meten</a:t>
            </a:r>
          </a:p>
          <a:p>
            <a:r>
              <a:rPr lang="nl" dirty="0"/>
              <a:t>Ook kun je de lampen rondom de sensor programmeren. Dit wordt in een andere les behandeld.</a:t>
            </a:r>
          </a:p>
          <a:p>
            <a:r>
              <a:rPr lang="nl" dirty="0"/>
              <a:t>Eenheden kunnen worden gemeten in procenten, centimeters of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Uitdaging: weg van de muur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nl" dirty="0"/>
              <a:t>Je wilt de opening vinden. Gebruik je afstandssensor (gemonteerd aan de zijkant van de robot zoals Droid Bot IV) om de opening te lokaliseren</a:t>
            </a:r>
          </a:p>
          <a:p>
            <a:r>
              <a:rPr lang="nl" dirty="0"/>
              <a:t>Programmeer uw robot om rechtdoor te bewegen tot hij minder dan 20 cm van de muur verwijderd is</a:t>
            </a:r>
          </a:p>
          <a:p>
            <a:r>
              <a:rPr lang="nl" dirty="0"/>
              <a:t>U zult het Wait For-blok en het Booleaanse blok van het Afstandscentrum moeten gebruiken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b="1" dirty="0"/>
              <a:t>Pseudocode: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ADB-robot)</a:t>
            </a:r>
          </a:p>
          <a:p>
            <a:pPr lvl="1"/>
            <a:r>
              <a:rPr lang="nl" dirty="0"/>
              <a:t>Stel het </a:t>
            </a:r>
            <a:r>
              <a:rPr lang="nl" b="1" dirty="0"/>
              <a:t>% 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rechtdoor te bewegen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wacht-op-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dat deze minder dan 20 cm van de muur verwijderd is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4BF4-AFF6-4D9E-ACB1-D760E514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3" y="2800970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20 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0969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55736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afstandssensor minder dan 20 cm is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nl" dirty="0"/>
              <a:t>Zodra je de muur hebt gevonden, beweeg je de robot achteruit en ga je door het gat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1155</TotalTime>
  <Words>491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Inleiding tot afstandssensor</vt:lpstr>
      <vt:lpstr>Lesdoelstellingen</vt:lpstr>
      <vt:lpstr>Wat is een afstandssensor?</vt:lpstr>
      <vt:lpstr>Hoe programmeer je met een afstandssensor?</vt:lpstr>
      <vt:lpstr>Uitdaging: weg van de muur</vt:lpstr>
      <vt:lpstr>Uitdaging 1: Oplossing</vt:lpstr>
      <vt:lpstr>verlenging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138</cp:revision>
  <dcterms:created xsi:type="dcterms:W3CDTF">2016-07-04T02:35:12Z</dcterms:created>
  <dcterms:modified xsi:type="dcterms:W3CDTF">2023-09-28T18:11:00Z</dcterms:modified>
</cp:coreProperties>
</file>