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notesMasterIdLst>
    <p:notesMasterId r:id="rId18"/>
  </p:notesMasterIdLst>
  <p:handoutMasterIdLst>
    <p:handoutMasterId r:id="rId19"/>
  </p:handoutMasterIdLst>
  <p:sldIdLst>
    <p:sldId id="275" r:id="rId2"/>
    <p:sldId id="257" r:id="rId3"/>
    <p:sldId id="292" r:id="rId4"/>
    <p:sldId id="293" r:id="rId5"/>
    <p:sldId id="295" r:id="rId6"/>
    <p:sldId id="296" r:id="rId7"/>
    <p:sldId id="297" r:id="rId8"/>
    <p:sldId id="298" r:id="rId9"/>
    <p:sldId id="299" r:id="rId10"/>
    <p:sldId id="305" r:id="rId11"/>
    <p:sldId id="304" r:id="rId12"/>
    <p:sldId id="303" r:id="rId13"/>
    <p:sldId id="302" r:id="rId14"/>
    <p:sldId id="300" r:id="rId15"/>
    <p:sldId id="301" r:id="rId16"/>
    <p:sldId id="268" r:id="rId17"/>
  </p:sldIdLst>
  <p:sldSz cx="9144000" cy="6858000" type="screen4x3"/>
  <p:notesSz cx="6858000" cy="9144000"/>
  <p:defaultTextStyle>
    <a:defPPr>
      <a:defRPr lang="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AE9F"/>
    <a:srgbClr val="FFD500"/>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74"/>
    <p:restoredTop sz="94613"/>
  </p:normalViewPr>
  <p:slideViewPr>
    <p:cSldViewPr snapToGrid="0" snapToObjects="1">
      <p:cViewPr varScale="1">
        <p:scale>
          <a:sx n="131" d="100"/>
          <a:sy n="131" d="100"/>
        </p:scale>
        <p:origin x="88" y="6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9/27/2023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FAC9B87F-F9AE-8345-8C25-5CF59F10E868}"/>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331846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05/12/2023)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673147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Prime Lessons (primelessons.org) CC-BY-NC-SA.  (Last edit: 05/12/2023)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06718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05/12/2023)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05/12/2023)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Prime Lessons (primelessons.org) CC-BY-NC-SA.  (Last edit: 05/12/2023)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63B2E47-057D-E34B-BDAE-4300ED168BB2}"/>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6453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05/12/2023)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B79AE35F-2131-C647-ADC8-420B256B152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81522502-CB5B-B642-8AF0-A837898DA5AD}"/>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190428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92C7AD5-AE97-0449-8108-1B2564F0376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C1E0A7B-15F6-3644-A375-2BA9B003DEB8}"/>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694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05/12/2023)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ECA8D25D-FF40-234F-9D8D-D3DE40529A8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33996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9A38E7D4-1AA5-2543-9640-A0EEBB66977D}"/>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1C1AC93D-2425-9842-884A-8752FD7948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968401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05/12/2023)</a:t>
            </a:r>
            <a:endParaRPr lang="en-US" dirty="0"/>
          </a:p>
        </p:txBody>
      </p:sp>
      <p:sp>
        <p:nvSpPr>
          <p:cNvPr id="7" name="Rectangle 6">
            <a:extLst>
              <a:ext uri="{FF2B5EF4-FFF2-40B4-BE49-F238E27FC236}">
                <a16:creationId xmlns:a16="http://schemas.microsoft.com/office/drawing/2014/main" id="{D85BA61A-3EB3-664B-BB06-64EE2F0D4B5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471D11DF-A5BF-E744-BA9B-D578BAD44DA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532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05/12/2023)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38987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05/12/2023)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36259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Prime Lessons (primelessons.org) CC-BY-NC-SA.  (Last edit: 05/12/2023)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E2A8002-2827-044C-9DE5-F1A0B1B3CD9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3822281"/>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nl" dirty="0"/>
              <a:t>BACK-UPS MAKEN VAN BESTANDEN ( </a:t>
            </a:r>
            <a:r>
              <a:rPr lang="nl" dirty="0" err="1"/>
              <a:t>iPAD </a:t>
            </a:r>
            <a:r>
              <a:rPr lang="nl" dirty="0"/>
              <a:t>, MAC LAPTOP &amp; CHROMEBOOK)</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a:xfrm>
            <a:off x="316712" y="4176248"/>
            <a:ext cx="5741894" cy="857816"/>
          </a:xfrm>
        </p:spPr>
        <p:txBody>
          <a:bodyPr>
            <a:normAutofit fontScale="85000" lnSpcReduction="20000"/>
          </a:bodyPr>
          <a:lstStyle/>
          <a:p>
            <a:r>
              <a:rPr lang="nl" dirty="0"/>
              <a:t>DOOR MANJIRI MCCOY en BRUCE SCHAFER</a:t>
            </a:r>
          </a:p>
          <a:p>
            <a:r>
              <a:rPr lang="nl" dirty="0"/>
              <a:t>BEWERKT door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142F-3C5F-D255-09D8-502DAA1202E5}"/>
              </a:ext>
            </a:extLst>
          </p:cNvPr>
          <p:cNvSpPr>
            <a:spLocks noGrp="1"/>
          </p:cNvSpPr>
          <p:nvPr>
            <p:ph type="title"/>
          </p:nvPr>
        </p:nvSpPr>
        <p:spPr/>
        <p:txBody>
          <a:bodyPr/>
          <a:lstStyle/>
          <a:p>
            <a:r>
              <a:rPr lang="nl" dirty="0"/>
              <a:t>PROJECTEN EXPORTEREN OP CHROMEBOOK DEEL 1</a:t>
            </a:r>
          </a:p>
        </p:txBody>
      </p:sp>
      <p:sp>
        <p:nvSpPr>
          <p:cNvPr id="3" name="Content Placeholder 2">
            <a:extLst>
              <a:ext uri="{FF2B5EF4-FFF2-40B4-BE49-F238E27FC236}">
                <a16:creationId xmlns:a16="http://schemas.microsoft.com/office/drawing/2014/main" id="{96C9959D-31DB-7208-1353-A9FAB33784F7}"/>
              </a:ext>
            </a:extLst>
          </p:cNvPr>
          <p:cNvSpPr>
            <a:spLocks noGrp="1"/>
          </p:cNvSpPr>
          <p:nvPr>
            <p:ph idx="1"/>
          </p:nvPr>
        </p:nvSpPr>
        <p:spPr>
          <a:xfrm>
            <a:off x="175260" y="1117397"/>
            <a:ext cx="8831580" cy="5082601"/>
          </a:xfrm>
        </p:spPr>
        <p:txBody>
          <a:bodyPr>
            <a:normAutofit fontScale="92500"/>
          </a:bodyPr>
          <a:lstStyle/>
          <a:p>
            <a:r>
              <a:rPr lang="nl" sz="2400" b="0" i="0" u="none" strike="noStrike" dirty="0">
                <a:solidFill>
                  <a:srgbClr val="000000"/>
                </a:solidFill>
                <a:effectLst/>
                <a:latin typeface="Calibri" panose="020F0502020204030204" pitchFamily="34" charset="0"/>
              </a:rPr>
              <a:t>De Chromebook-versie van de SPIKE Prime-applicatie bewaart uw Word Block-projecten niet op een standaard plek op de Chromebook.</a:t>
            </a:r>
          </a:p>
          <a:p>
            <a:r>
              <a:rPr lang="nl" sz="2400" b="0" i="0" u="none" strike="noStrike" dirty="0">
                <a:solidFill>
                  <a:srgbClr val="000000"/>
                </a:solidFill>
                <a:effectLst/>
                <a:latin typeface="Calibri" panose="020F0502020204030204" pitchFamily="34" charset="0"/>
              </a:rPr>
              <a:t>In plaats daarvan biedt het een manier om uw projecten te “delen”, wat eigenlijk een manier is om een kopie van een project als bestand op uw computer op te slaan.</a:t>
            </a:r>
          </a:p>
          <a:p>
            <a:r>
              <a:rPr lang="nl" sz="2400" b="0" i="0" u="none" strike="noStrike" dirty="0">
                <a:solidFill>
                  <a:srgbClr val="000000"/>
                </a:solidFill>
                <a:effectLst/>
                <a:latin typeface="Calibri" panose="020F0502020204030204" pitchFamily="34" charset="0"/>
              </a:rPr>
              <a:t>Om toegang te krijgen tot deze functie gaat u naar het scherm </a:t>
            </a:r>
            <a:r>
              <a:rPr lang="nl" sz="2400" b="1" i="0" u="none" strike="noStrike" dirty="0">
                <a:solidFill>
                  <a:srgbClr val="000000"/>
                </a:solidFill>
                <a:effectLst/>
                <a:latin typeface="Calibri" panose="020F0502020204030204" pitchFamily="34" charset="0"/>
              </a:rPr>
              <a:t>Mijn projecten. Hier </a:t>
            </a:r>
            <a:r>
              <a:rPr lang="nl" sz="2400" b="0" i="0" u="none" strike="noStrike" dirty="0">
                <a:solidFill>
                  <a:srgbClr val="000000"/>
                </a:solidFill>
                <a:effectLst/>
                <a:latin typeface="Calibri" panose="020F0502020204030204" pitchFamily="34" charset="0"/>
              </a:rPr>
              <a:t>krijgt u een lijst met al uw projecten weergegeven als pictogrammen of in een lijst.</a:t>
            </a:r>
          </a:p>
          <a:p>
            <a:r>
              <a:rPr lang="nl" sz="2400" b="0" i="0" u="none" strike="noStrike" dirty="0">
                <a:solidFill>
                  <a:srgbClr val="000000"/>
                </a:solidFill>
                <a:effectLst/>
                <a:latin typeface="Calibri" panose="020F0502020204030204" pitchFamily="34" charset="0"/>
              </a:rPr>
              <a:t>Om een kopie van een van uw projecten op te slaan, klikt u op een kleine cirkel naast één project tegelijk. Het woord </a:t>
            </a:r>
            <a:r>
              <a:rPr lang="nl" sz="2400" dirty="0">
                <a:solidFill>
                  <a:srgbClr val="000000"/>
                </a:solidFill>
                <a:latin typeface="Calibri" panose="020F0502020204030204" pitchFamily="34" charset="0"/>
              </a:rPr>
              <a:t>"Delen" zal verschijnen.</a:t>
            </a:r>
          </a:p>
          <a:p>
            <a:r>
              <a:rPr lang="nl" sz="2400" b="0" i="0" u="none" strike="noStrike" dirty="0">
                <a:solidFill>
                  <a:srgbClr val="000000"/>
                </a:solidFill>
                <a:effectLst/>
                <a:latin typeface="Calibri" panose="020F0502020204030204" pitchFamily="34" charset="0"/>
              </a:rPr>
              <a:t>Klik op het menu-item "Delen" om een venster voor bestandsbeheer te openen. Als u geen Bestandsbeheer hebt ingesteld, moet u dit doen (instructies op de volgende pagina)</a:t>
            </a:r>
            <a:endParaRPr lang="en-US" sz="2400" dirty="0"/>
          </a:p>
        </p:txBody>
      </p:sp>
      <p:sp>
        <p:nvSpPr>
          <p:cNvPr id="5" name="Slide Number Placeholder 4">
            <a:extLst>
              <a:ext uri="{FF2B5EF4-FFF2-40B4-BE49-F238E27FC236}">
                <a16:creationId xmlns:a16="http://schemas.microsoft.com/office/drawing/2014/main" id="{E78DA5DC-0079-1C19-3F12-5EFC272B5BAC}"/>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6" name="Footer Placeholder 3">
            <a:extLst>
              <a:ext uri="{FF2B5EF4-FFF2-40B4-BE49-F238E27FC236}">
                <a16:creationId xmlns:a16="http://schemas.microsoft.com/office/drawing/2014/main" id="{9EBCCC39-9AEA-660C-2BFC-5CAB1B8123D9}"/>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 gewijzigd: 05/12/2023)</a:t>
            </a:r>
          </a:p>
        </p:txBody>
      </p:sp>
    </p:spTree>
    <p:extLst>
      <p:ext uri="{BB962C8B-B14F-4D97-AF65-F5344CB8AC3E}">
        <p14:creationId xmlns:p14="http://schemas.microsoft.com/office/powerpoint/2010/main" val="2697141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6542-737C-808C-601C-AC7E31E912BA}"/>
              </a:ext>
            </a:extLst>
          </p:cNvPr>
          <p:cNvSpPr>
            <a:spLocks noGrp="1"/>
          </p:cNvSpPr>
          <p:nvPr>
            <p:ph type="title"/>
          </p:nvPr>
        </p:nvSpPr>
        <p:spPr/>
        <p:txBody>
          <a:bodyPr/>
          <a:lstStyle/>
          <a:p>
            <a:r>
              <a:rPr lang="nl" dirty="0"/>
              <a:t>PROJECTEN EXPORTEREN OP CHROMEBOOK DEEL 2</a:t>
            </a:r>
          </a:p>
        </p:txBody>
      </p:sp>
      <p:sp>
        <p:nvSpPr>
          <p:cNvPr id="3" name="Content Placeholder 2">
            <a:extLst>
              <a:ext uri="{FF2B5EF4-FFF2-40B4-BE49-F238E27FC236}">
                <a16:creationId xmlns:a16="http://schemas.microsoft.com/office/drawing/2014/main" id="{A60292A8-6641-AACE-23FE-A616B4032740}"/>
              </a:ext>
            </a:extLst>
          </p:cNvPr>
          <p:cNvSpPr>
            <a:spLocks noGrp="1"/>
          </p:cNvSpPr>
          <p:nvPr>
            <p:ph idx="1"/>
          </p:nvPr>
        </p:nvSpPr>
        <p:spPr/>
        <p:txBody>
          <a:bodyPr>
            <a:normAutofit/>
          </a:bodyPr>
          <a:lstStyle/>
          <a:p>
            <a:pPr fontAlgn="base">
              <a:spcBef>
                <a:spcPts val="0"/>
              </a:spcBef>
              <a:spcAft>
                <a:spcPts val="0"/>
              </a:spcAft>
            </a:pPr>
            <a:r>
              <a:rPr lang="nl" sz="2800" b="0" i="0" u="none" strike="noStrike" dirty="0">
                <a:solidFill>
                  <a:srgbClr val="000000"/>
                </a:solidFill>
                <a:effectLst/>
                <a:latin typeface="Calibri" panose="020F0502020204030204" pitchFamily="34" charset="0"/>
              </a:rPr>
              <a:t>Een bestandsbeheerder installeren</a:t>
            </a:r>
          </a:p>
          <a:p>
            <a:pPr fontAlgn="base">
              <a:spcBef>
                <a:spcPts val="0"/>
              </a:spcBef>
              <a:spcAft>
                <a:spcPts val="0"/>
              </a:spcAft>
            </a:pPr>
            <a:endParaRPr lang="en-US" sz="2800" b="0" i="0" u="none" strike="noStrike" dirty="0">
              <a:solidFill>
                <a:srgbClr val="000000"/>
              </a:solidFill>
              <a:effectLst/>
              <a:latin typeface="Calibri" panose="020F0502020204030204" pitchFamily="34" charset="0"/>
            </a:endParaRPr>
          </a:p>
          <a:p>
            <a:pPr lvl="1" fontAlgn="base">
              <a:spcBef>
                <a:spcPts val="0"/>
              </a:spcBef>
              <a:spcAft>
                <a:spcPts val="0"/>
              </a:spcAft>
              <a:buFont typeface="+mj-lt"/>
              <a:buAutoNum type="arabicPeriod"/>
            </a:pPr>
            <a:r>
              <a:rPr lang="nl" sz="2400" b="0" i="0" u="none" strike="noStrike" dirty="0">
                <a:solidFill>
                  <a:srgbClr val="000000"/>
                </a:solidFill>
                <a:effectLst/>
                <a:latin typeface="Calibri" panose="020F0502020204030204" pitchFamily="34" charset="0"/>
              </a:rPr>
              <a:t>Minimaliseer uw SPIKE Prime-applicatie.</a:t>
            </a:r>
            <a:endParaRPr lang="en-US" sz="2400"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nl" sz="2400" b="0" i="0" u="none" strike="noStrike" dirty="0">
                <a:solidFill>
                  <a:srgbClr val="000000"/>
                </a:solidFill>
                <a:effectLst/>
                <a:latin typeface="Calibri" panose="020F0502020204030204" pitchFamily="34" charset="0"/>
              </a:rPr>
              <a:t>Start de Play Store-applicatie.</a:t>
            </a:r>
            <a:endParaRPr lang="en-US" sz="2400"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nl" sz="2400" b="0" i="0" u="none" strike="noStrike" dirty="0">
                <a:solidFill>
                  <a:srgbClr val="000000"/>
                </a:solidFill>
                <a:effectLst/>
                <a:latin typeface="Calibri" panose="020F0502020204030204" pitchFamily="34" charset="0"/>
              </a:rPr>
              <a:t>Zoek naar Total Commander. (Er zijn waarschijnlijk andere bestandsbeheerders die zullen werken, maar dit is degene die we in deze instructies zullen gebruiken.)</a:t>
            </a:r>
            <a:endParaRPr lang="en-US" sz="2400"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nl" sz="2400" b="0" i="0" u="none" strike="noStrike" dirty="0">
                <a:solidFill>
                  <a:srgbClr val="000000"/>
                </a:solidFill>
                <a:effectLst/>
                <a:latin typeface="Calibri" panose="020F0502020204030204" pitchFamily="34" charset="0"/>
              </a:rPr>
              <a:t>Klik op Installeren en wacht tot de installatie is voltooid.</a:t>
            </a:r>
            <a:endParaRPr lang="en-US" sz="2400"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nl" sz="2400" b="0" i="0" u="none" strike="noStrike" dirty="0">
                <a:solidFill>
                  <a:srgbClr val="000000"/>
                </a:solidFill>
                <a:effectLst/>
                <a:latin typeface="Calibri" panose="020F0502020204030204" pitchFamily="34" charset="0"/>
              </a:rPr>
              <a:t>Keer terug naar het scherm Mijn projecten van uw SPIKE Prime-applicatie</a:t>
            </a:r>
            <a:endParaRPr lang="en-US" sz="2400"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nl" sz="2400" b="0" i="0" u="none" strike="noStrike" dirty="0">
                <a:solidFill>
                  <a:srgbClr val="000000"/>
                </a:solidFill>
                <a:effectLst/>
                <a:latin typeface="Calibri" panose="020F0502020204030204" pitchFamily="34" charset="0"/>
              </a:rPr>
              <a:t>Selecteer een project opnieuw (zie vorige pagina)</a:t>
            </a:r>
            <a:endParaRPr lang="en-US" sz="2400"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nl" sz="2400" b="0" i="0" u="none" strike="noStrike" dirty="0">
                <a:solidFill>
                  <a:srgbClr val="000000"/>
                </a:solidFill>
                <a:effectLst/>
                <a:latin typeface="Calibri" panose="020F0502020204030204" pitchFamily="34" charset="0"/>
              </a:rPr>
              <a:t>Klik op Delen.</a:t>
            </a:r>
            <a:endParaRPr lang="en-US" sz="2400" b="0" i="0" u="none" strike="noStrike" dirty="0">
              <a:solidFill>
                <a:srgbClr val="000000"/>
              </a:solidFill>
              <a:effectLst/>
              <a:latin typeface="Arial" panose="020B0604020202020204" pitchFamily="34" charset="0"/>
            </a:endParaRPr>
          </a:p>
          <a:p>
            <a:endParaRPr lang="en-US" dirty="0"/>
          </a:p>
        </p:txBody>
      </p:sp>
      <p:sp>
        <p:nvSpPr>
          <p:cNvPr id="5" name="Slide Number Placeholder 4">
            <a:extLst>
              <a:ext uri="{FF2B5EF4-FFF2-40B4-BE49-F238E27FC236}">
                <a16:creationId xmlns:a16="http://schemas.microsoft.com/office/drawing/2014/main" id="{755D8C1A-CDB3-105C-8102-C0C4B13E1464}"/>
              </a:ext>
            </a:extLst>
          </p:cNvPr>
          <p:cNvSpPr>
            <a:spLocks noGrp="1"/>
          </p:cNvSpPr>
          <p:nvPr>
            <p:ph type="sldNum" sz="quarter" idx="12"/>
          </p:nvPr>
        </p:nvSpPr>
        <p:spPr/>
        <p:txBody>
          <a:bodyPr/>
          <a:lstStyle/>
          <a:p>
            <a:fld id="{BBD74847-7BE4-4E4D-8159-51DF7B93C616}" type="slidenum">
              <a:rPr lang="en-US" smtClean="0"/>
              <a:t>11</a:t>
            </a:fld>
            <a:endParaRPr lang="en-US"/>
          </a:p>
        </p:txBody>
      </p:sp>
      <p:sp>
        <p:nvSpPr>
          <p:cNvPr id="6" name="Footer Placeholder 3">
            <a:extLst>
              <a:ext uri="{FF2B5EF4-FFF2-40B4-BE49-F238E27FC236}">
                <a16:creationId xmlns:a16="http://schemas.microsoft.com/office/drawing/2014/main" id="{2A2AFBE8-4EF5-8AED-E7E2-1EC934BC4066}"/>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 gewijzigd: 05/12/2023)</a:t>
            </a:r>
          </a:p>
        </p:txBody>
      </p:sp>
    </p:spTree>
    <p:extLst>
      <p:ext uri="{BB962C8B-B14F-4D97-AF65-F5344CB8AC3E}">
        <p14:creationId xmlns:p14="http://schemas.microsoft.com/office/powerpoint/2010/main" val="425808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EFFE-3AF5-51E3-A8E6-81F97AEA9758}"/>
              </a:ext>
            </a:extLst>
          </p:cNvPr>
          <p:cNvSpPr>
            <a:spLocks noGrp="1"/>
          </p:cNvSpPr>
          <p:nvPr>
            <p:ph type="title"/>
          </p:nvPr>
        </p:nvSpPr>
        <p:spPr/>
        <p:txBody>
          <a:bodyPr>
            <a:normAutofit fontScale="90000"/>
          </a:bodyPr>
          <a:lstStyle/>
          <a:p>
            <a:r>
              <a:rPr lang="nl" dirty="0"/>
              <a:t>EEN BACK-UP MAKEN VAN SPIKE-BESTANDEN OP CHROMBOOK</a:t>
            </a:r>
          </a:p>
        </p:txBody>
      </p:sp>
      <p:sp>
        <p:nvSpPr>
          <p:cNvPr id="3" name="Content Placeholder 2">
            <a:extLst>
              <a:ext uri="{FF2B5EF4-FFF2-40B4-BE49-F238E27FC236}">
                <a16:creationId xmlns:a16="http://schemas.microsoft.com/office/drawing/2014/main" id="{03FAF68F-649F-1594-16DA-474E125780D5}"/>
              </a:ext>
            </a:extLst>
          </p:cNvPr>
          <p:cNvSpPr>
            <a:spLocks noGrp="1"/>
          </p:cNvSpPr>
          <p:nvPr>
            <p:ph idx="1"/>
          </p:nvPr>
        </p:nvSpPr>
        <p:spPr/>
        <p:txBody>
          <a:bodyPr>
            <a:normAutofit lnSpcReduction="10000"/>
          </a:bodyPr>
          <a:lstStyle/>
          <a:p>
            <a:pPr rtl="0">
              <a:spcBef>
                <a:spcPts val="0"/>
              </a:spcBef>
              <a:spcAft>
                <a:spcPts val="0"/>
              </a:spcAft>
            </a:pPr>
            <a:r>
              <a:rPr lang="nl" sz="1800" b="0" i="0" u="none" strike="noStrike" dirty="0">
                <a:solidFill>
                  <a:srgbClr val="000000"/>
                </a:solidFill>
                <a:effectLst/>
                <a:latin typeface="Calibri" panose="020F0502020204030204" pitchFamily="34" charset="0"/>
              </a:rPr>
              <a:t>Het Total Commander-venster zou bovenaan “Bestand opslaan als” moeten tonen, gevolgd door de naam van het project dat u hebt gekozen, gevolgd door “. </a:t>
            </a:r>
            <a:r>
              <a:rPr lang="nl" sz="1800" b="0" i="0" u="none" strike="noStrike" dirty="0" err="1">
                <a:solidFill>
                  <a:srgbClr val="000000"/>
                </a:solidFill>
                <a:effectLst/>
                <a:latin typeface="Calibri" panose="020F0502020204030204" pitchFamily="34" charset="0"/>
              </a:rPr>
              <a:t>llsp </a:t>
            </a:r>
            <a:r>
              <a:rPr lang="nl" sz="1800" b="0" i="0" u="none" strike="noStrike" dirty="0">
                <a:solidFill>
                  <a:srgbClr val="000000"/>
                </a:solidFill>
                <a:effectLst/>
                <a:latin typeface="Calibri" panose="020F0502020204030204" pitchFamily="34" charset="0"/>
              </a:rPr>
              <a:t>”of “.llps3”</a:t>
            </a:r>
          </a:p>
          <a:p>
            <a:pPr rtl="0">
              <a:spcBef>
                <a:spcPts val="0"/>
              </a:spcBef>
              <a:spcAft>
                <a:spcPts val="0"/>
              </a:spcAft>
            </a:pPr>
            <a:r>
              <a:rPr lang="nl" sz="1800" b="0" i="0" u="none" strike="noStrike" dirty="0">
                <a:solidFill>
                  <a:srgbClr val="000000"/>
                </a:solidFill>
                <a:effectLst/>
                <a:latin typeface="Calibri" panose="020F0502020204030204" pitchFamily="34" charset="0"/>
              </a:rPr>
              <a:t>De eerste keer dat u dit doet, is er waarschijnlijk geen map ingesteld op uw Chromebook voor uw projectbestanden. Om een map te maken voor uw back-upkopieën van uw projecten, gebruikt u de volgende stappen:</a:t>
            </a:r>
            <a:endParaRPr lang="en-US" b="0" dirty="0">
              <a:effectLst/>
            </a:endParaRPr>
          </a:p>
          <a:p>
            <a:pPr lvl="1" fontAlgn="base">
              <a:spcBef>
                <a:spcPts val="0"/>
              </a:spcBef>
              <a:spcAft>
                <a:spcPts val="0"/>
              </a:spcAft>
              <a:buFont typeface="+mj-lt"/>
              <a:buAutoNum type="arabicPeriod"/>
            </a:pPr>
            <a:r>
              <a:rPr lang="nl" b="0" i="0" u="none" strike="noStrike" dirty="0">
                <a:solidFill>
                  <a:srgbClr val="000000"/>
                </a:solidFill>
                <a:effectLst/>
                <a:latin typeface="Calibri" panose="020F0502020204030204" pitchFamily="34" charset="0"/>
              </a:rPr>
              <a:t>Klik op de regel met "Mijn bestanden".</a:t>
            </a:r>
            <a:endParaRPr lang="en-US"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nl" b="0" i="0" u="none" strike="noStrike" dirty="0">
                <a:solidFill>
                  <a:srgbClr val="000000"/>
                </a:solidFill>
                <a:effectLst/>
                <a:latin typeface="Calibri" panose="020F0502020204030204" pitchFamily="34" charset="0"/>
              </a:rPr>
              <a:t>Klik op het pictogram dat lijkt op een map met een “+” teken. U zou een vak moeten zien met de tekst 'Nieuwe map maken:', gevolgd door een regel die u moet invullen met de naam van een nieuwe map. Probeer 'Mijn projecten' of iets dergelijks te typen.</a:t>
            </a:r>
            <a:endParaRPr lang="en-US"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nl" b="0" i="0" u="none" strike="noStrike" dirty="0">
                <a:solidFill>
                  <a:srgbClr val="000000"/>
                </a:solidFill>
                <a:effectLst/>
                <a:latin typeface="Calibri" panose="020F0502020204030204" pitchFamily="34" charset="0"/>
              </a:rPr>
              <a:t>Als u niets op de regel kunt typen, klikt u op het witte vak eronder, waardoor de woorden in het vak naar de regel worden gekopieerd. Vervang de woorden door zoiets als. “Mijn projecten”.</a:t>
            </a:r>
            <a:endParaRPr lang="en-US" b="0" i="0" u="none" strike="noStrike" dirty="0">
              <a:solidFill>
                <a:srgbClr val="000000"/>
              </a:solidFill>
              <a:effectLst/>
              <a:latin typeface="Arial" panose="020B0604020202020204" pitchFamily="34" charset="0"/>
            </a:endParaRPr>
          </a:p>
          <a:p>
            <a:pPr lvl="1" fontAlgn="base">
              <a:spcBef>
                <a:spcPts val="0"/>
              </a:spcBef>
              <a:spcAft>
                <a:spcPts val="0"/>
              </a:spcAft>
              <a:buFont typeface="+mj-lt"/>
              <a:buAutoNum type="arabicPeriod"/>
            </a:pPr>
            <a:r>
              <a:rPr lang="nl" b="0" i="0" u="none" strike="noStrike" dirty="0">
                <a:solidFill>
                  <a:srgbClr val="000000"/>
                </a:solidFill>
                <a:effectLst/>
                <a:latin typeface="Calibri" panose="020F0502020204030204" pitchFamily="34" charset="0"/>
              </a:rPr>
              <a:t>Klik OK. Hierdoor keert u terug naar het scherm “Bestand opslaan als”.</a:t>
            </a:r>
            <a:endParaRPr lang="en-US" b="0" i="0" u="none" strike="noStrike" dirty="0">
              <a:solidFill>
                <a:srgbClr val="000000"/>
              </a:solidFill>
              <a:effectLst/>
              <a:latin typeface="Arial" panose="020B0604020202020204" pitchFamily="34" charset="0"/>
            </a:endParaRPr>
          </a:p>
          <a:p>
            <a:pPr>
              <a:spcBef>
                <a:spcPts val="0"/>
              </a:spcBef>
              <a:spcAft>
                <a:spcPts val="0"/>
              </a:spcAft>
            </a:pPr>
            <a:r>
              <a:rPr lang="nl" b="0" i="0" u="none" strike="noStrike" dirty="0">
                <a:solidFill>
                  <a:srgbClr val="000000"/>
                </a:solidFill>
                <a:effectLst/>
                <a:latin typeface="Calibri" panose="020F0502020204030204" pitchFamily="34" charset="0"/>
              </a:rPr>
              <a:t>Klik op OK om het eerder geselecteerde project op te slaan. Hierdoor keert u terug naar het scherm Mijn projecten in uw SPIKE Prime-applicatie, waar u </a:t>
            </a:r>
            <a:r>
              <a:rPr lang="nl" dirty="0">
                <a:solidFill>
                  <a:srgbClr val="000000"/>
                </a:solidFill>
                <a:latin typeface="Calibri" panose="020F0502020204030204" pitchFamily="34" charset="0"/>
              </a:rPr>
              <a:t>een ander project kunt selecteren en delen.</a:t>
            </a:r>
          </a:p>
          <a:p>
            <a:pPr>
              <a:spcBef>
                <a:spcPts val="0"/>
              </a:spcBef>
              <a:spcAft>
                <a:spcPts val="0"/>
              </a:spcAft>
            </a:pPr>
            <a:r>
              <a:rPr lang="nl" dirty="0">
                <a:solidFill>
                  <a:srgbClr val="000000"/>
                </a:solidFill>
                <a:latin typeface="Calibri" panose="020F0502020204030204" pitchFamily="34" charset="0"/>
              </a:rPr>
              <a:t>U hoeft geen nieuwe mappen te maken voor volgende opslagbewerkingen. </a:t>
            </a:r>
            <a:r>
              <a:rPr lang="nl" b="0" i="0" u="none" strike="noStrike" dirty="0">
                <a:solidFill>
                  <a:srgbClr val="000000"/>
                </a:solidFill>
                <a:effectLst/>
                <a:latin typeface="Calibri" panose="020F0502020204030204" pitchFamily="34" charset="0"/>
              </a:rPr>
              <a:t>In plaats daarvan zou u de map die u eerder hebt gemaakt op een regel onder de naam van uw projectbestand moeten zien. Als dit niet het geval is, kunt u op de drie stippen rechts van de blauwe pijl onder die lijn klikken om naar uw map te navigeren.</a:t>
            </a:r>
            <a:endParaRPr lang="en-US" b="0" dirty="0">
              <a:effectLst/>
            </a:endParaRPr>
          </a:p>
        </p:txBody>
      </p:sp>
      <p:sp>
        <p:nvSpPr>
          <p:cNvPr id="5" name="Slide Number Placeholder 4">
            <a:extLst>
              <a:ext uri="{FF2B5EF4-FFF2-40B4-BE49-F238E27FC236}">
                <a16:creationId xmlns:a16="http://schemas.microsoft.com/office/drawing/2014/main" id="{30D39F2B-9BF8-28C1-6AD8-6D872C54BC24}"/>
              </a:ext>
            </a:extLst>
          </p:cNvPr>
          <p:cNvSpPr>
            <a:spLocks noGrp="1"/>
          </p:cNvSpPr>
          <p:nvPr>
            <p:ph type="sldNum" sz="quarter" idx="12"/>
          </p:nvPr>
        </p:nvSpPr>
        <p:spPr/>
        <p:txBody>
          <a:bodyPr/>
          <a:lstStyle/>
          <a:p>
            <a:fld id="{BBD74847-7BE4-4E4D-8159-51DF7B93C616}" type="slidenum">
              <a:rPr lang="en-US" smtClean="0"/>
              <a:t>12</a:t>
            </a:fld>
            <a:endParaRPr lang="en-US"/>
          </a:p>
        </p:txBody>
      </p:sp>
      <p:sp>
        <p:nvSpPr>
          <p:cNvPr id="6" name="Footer Placeholder 3">
            <a:extLst>
              <a:ext uri="{FF2B5EF4-FFF2-40B4-BE49-F238E27FC236}">
                <a16:creationId xmlns:a16="http://schemas.microsoft.com/office/drawing/2014/main" id="{BBFB1091-2916-FB06-DE8B-9347EB94781D}"/>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 gewijzigd: 05/12/2023)</a:t>
            </a:r>
          </a:p>
        </p:txBody>
      </p:sp>
    </p:spTree>
    <p:extLst>
      <p:ext uri="{BB962C8B-B14F-4D97-AF65-F5344CB8AC3E}">
        <p14:creationId xmlns:p14="http://schemas.microsoft.com/office/powerpoint/2010/main" val="114079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9E25-DBB5-4B08-6C7C-4F4DC16A5B70}"/>
              </a:ext>
            </a:extLst>
          </p:cNvPr>
          <p:cNvSpPr>
            <a:spLocks noGrp="1"/>
          </p:cNvSpPr>
          <p:nvPr>
            <p:ph type="title"/>
          </p:nvPr>
        </p:nvSpPr>
        <p:spPr/>
        <p:txBody>
          <a:bodyPr>
            <a:normAutofit fontScale="90000"/>
          </a:bodyPr>
          <a:lstStyle/>
          <a:p>
            <a:r>
              <a:rPr lang="nl" dirty="0"/>
              <a:t>BACK-UPS MAKEN VAN SPIKE-BESTANDEN BUITEN CHROMEBOOK</a:t>
            </a:r>
          </a:p>
        </p:txBody>
      </p:sp>
      <p:sp>
        <p:nvSpPr>
          <p:cNvPr id="3" name="Content Placeholder 2">
            <a:extLst>
              <a:ext uri="{FF2B5EF4-FFF2-40B4-BE49-F238E27FC236}">
                <a16:creationId xmlns:a16="http://schemas.microsoft.com/office/drawing/2014/main" id="{E5A982E0-7547-6946-38A7-06078C141CCE}"/>
              </a:ext>
            </a:extLst>
          </p:cNvPr>
          <p:cNvSpPr>
            <a:spLocks noGrp="1"/>
          </p:cNvSpPr>
          <p:nvPr>
            <p:ph idx="1"/>
          </p:nvPr>
        </p:nvSpPr>
        <p:spPr/>
        <p:txBody>
          <a:bodyPr/>
          <a:lstStyle/>
          <a:p>
            <a:pPr rtl="0">
              <a:spcBef>
                <a:spcPts val="0"/>
              </a:spcBef>
              <a:spcAft>
                <a:spcPts val="0"/>
              </a:spcAft>
            </a:pPr>
            <a:r>
              <a:rPr lang="nl" sz="1800" b="0" i="0" u="none" strike="noStrike" dirty="0">
                <a:solidFill>
                  <a:srgbClr val="000000"/>
                </a:solidFill>
                <a:effectLst/>
                <a:latin typeface="Calibri" panose="020F0502020204030204" pitchFamily="34" charset="0"/>
              </a:rPr>
              <a:t>Het bovenstaande proces geeft u back-upkopieën van uw bestanden op uw Chromebook, maar garandeert niet dat u over een back-up beschikt als uw Chromebook defect raakt.</a:t>
            </a:r>
          </a:p>
          <a:p>
            <a:pPr rtl="0">
              <a:spcBef>
                <a:spcPts val="0"/>
              </a:spcBef>
              <a:spcAft>
                <a:spcPts val="0"/>
              </a:spcAft>
            </a:pPr>
            <a:r>
              <a:rPr lang="nl" sz="1800" b="0" i="0" u="none" strike="noStrike" dirty="0">
                <a:solidFill>
                  <a:srgbClr val="000000"/>
                </a:solidFill>
                <a:effectLst/>
                <a:latin typeface="Calibri" panose="020F0502020204030204" pitchFamily="34" charset="0"/>
              </a:rPr>
              <a:t>Om een back-up van uw projectbestanden naar de “cloud” te maken, gebruikt u de Chrome-browser om naar “ </a:t>
            </a:r>
            <a:r>
              <a:rPr lang="nl" sz="1800" b="0" i="0" u="none" strike="noStrike" dirty="0" err="1">
                <a:solidFill>
                  <a:srgbClr val="000000"/>
                </a:solidFill>
                <a:effectLst/>
                <a:latin typeface="Calibri" panose="020F0502020204030204" pitchFamily="34" charset="0"/>
              </a:rPr>
              <a:t>drive.google.com </a:t>
            </a:r>
            <a:r>
              <a:rPr lang="nl" sz="1800" b="0" i="0" u="none" strike="noStrike" dirty="0">
                <a:solidFill>
                  <a:srgbClr val="000000"/>
                </a:solidFill>
                <a:effectLst/>
                <a:latin typeface="Calibri" panose="020F0502020204030204" pitchFamily="34" charset="0"/>
              </a:rPr>
              <a:t>” te gaan en gebruikt u de knop “+ Nieuw” om uw bestanden te uploaden. In plaats van Google Drive via uw browser te gebruiken, kunt u Play Store gebruiken om Google Drive op uw Chromebook te installeren en deze te gebruiken om uw projectbestanden te uploaden.</a:t>
            </a:r>
            <a:endParaRPr lang="en-US" sz="1800" i="0" u="none" strike="noStrike" dirty="0">
              <a:solidFill>
                <a:srgbClr val="000000"/>
              </a:solidFill>
              <a:latin typeface="Calibri" panose="020F0502020204030204" pitchFamily="34" charset="0"/>
            </a:endParaRPr>
          </a:p>
          <a:p>
            <a:pPr rtl="0">
              <a:spcBef>
                <a:spcPts val="0"/>
              </a:spcBef>
              <a:spcAft>
                <a:spcPts val="0"/>
              </a:spcAft>
            </a:pPr>
            <a:r>
              <a:rPr lang="nl" sz="1800" b="0" i="0" u="none" strike="noStrike" dirty="0">
                <a:solidFill>
                  <a:srgbClr val="000000"/>
                </a:solidFill>
                <a:effectLst/>
                <a:latin typeface="Calibri" panose="020F0502020204030204" pitchFamily="34" charset="0"/>
              </a:rPr>
              <a:t>U kunt ook een back-up van uw bestanden maken op een extern apparaat. U kunt de bestanden bijvoorbeeld naar een USB-station kopiëren.</a:t>
            </a:r>
            <a:br>
              <a:rPr lang="en-US" dirty="0"/>
            </a:br>
            <a:endParaRPr lang="en-US" dirty="0"/>
          </a:p>
        </p:txBody>
      </p:sp>
      <p:sp>
        <p:nvSpPr>
          <p:cNvPr id="5" name="Slide Number Placeholder 4">
            <a:extLst>
              <a:ext uri="{FF2B5EF4-FFF2-40B4-BE49-F238E27FC236}">
                <a16:creationId xmlns:a16="http://schemas.microsoft.com/office/drawing/2014/main" id="{A88FE257-5235-9FAC-242F-8BD9982CAF90}"/>
              </a:ext>
            </a:extLst>
          </p:cNvPr>
          <p:cNvSpPr>
            <a:spLocks noGrp="1"/>
          </p:cNvSpPr>
          <p:nvPr>
            <p:ph type="sldNum" sz="quarter" idx="12"/>
          </p:nvPr>
        </p:nvSpPr>
        <p:spPr/>
        <p:txBody>
          <a:bodyPr/>
          <a:lstStyle/>
          <a:p>
            <a:fld id="{BBD74847-7BE4-4E4D-8159-51DF7B93C616}" type="slidenum">
              <a:rPr lang="en-US" smtClean="0"/>
              <a:t>13</a:t>
            </a:fld>
            <a:endParaRPr lang="en-US"/>
          </a:p>
        </p:txBody>
      </p:sp>
      <p:sp>
        <p:nvSpPr>
          <p:cNvPr id="6" name="Footer Placeholder 3">
            <a:extLst>
              <a:ext uri="{FF2B5EF4-FFF2-40B4-BE49-F238E27FC236}">
                <a16:creationId xmlns:a16="http://schemas.microsoft.com/office/drawing/2014/main" id="{436BD560-D178-8998-22EA-53D9088FDB75}"/>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 gewijzigd: 05/12/2023)</a:t>
            </a:r>
          </a:p>
        </p:txBody>
      </p:sp>
    </p:spTree>
    <p:extLst>
      <p:ext uri="{BB962C8B-B14F-4D97-AF65-F5344CB8AC3E}">
        <p14:creationId xmlns:p14="http://schemas.microsoft.com/office/powerpoint/2010/main" val="2319258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3785-2DC0-19B2-D739-BB267D639F35}"/>
              </a:ext>
            </a:extLst>
          </p:cNvPr>
          <p:cNvSpPr>
            <a:spLocks noGrp="1"/>
          </p:cNvSpPr>
          <p:nvPr>
            <p:ph type="title"/>
          </p:nvPr>
        </p:nvSpPr>
        <p:spPr/>
        <p:txBody>
          <a:bodyPr/>
          <a:lstStyle/>
          <a:p>
            <a:r>
              <a:rPr lang="nl" dirty="0"/>
              <a:t>BESTANDEN HERSTELLEN op CHROMEBOOK</a:t>
            </a:r>
          </a:p>
        </p:txBody>
      </p:sp>
      <p:sp>
        <p:nvSpPr>
          <p:cNvPr id="3" name="Content Placeholder 2">
            <a:extLst>
              <a:ext uri="{FF2B5EF4-FFF2-40B4-BE49-F238E27FC236}">
                <a16:creationId xmlns:a16="http://schemas.microsoft.com/office/drawing/2014/main" id="{2F374845-8F58-88F6-0851-E83D24946DE8}"/>
              </a:ext>
            </a:extLst>
          </p:cNvPr>
          <p:cNvSpPr>
            <a:spLocks noGrp="1"/>
          </p:cNvSpPr>
          <p:nvPr>
            <p:ph idx="1"/>
          </p:nvPr>
        </p:nvSpPr>
        <p:spPr/>
        <p:txBody>
          <a:bodyPr>
            <a:normAutofit/>
          </a:bodyPr>
          <a:lstStyle/>
          <a:p>
            <a:pPr rtl="0">
              <a:spcBef>
                <a:spcPts val="0"/>
              </a:spcBef>
              <a:spcAft>
                <a:spcPts val="0"/>
              </a:spcAft>
            </a:pPr>
            <a:r>
              <a:rPr lang="nl" sz="2400" dirty="0">
                <a:solidFill>
                  <a:srgbClr val="000000"/>
                </a:solidFill>
                <a:latin typeface="Calibri" panose="020F0502020204030204" pitchFamily="34" charset="0"/>
              </a:rPr>
              <a:t>Als </a:t>
            </a:r>
            <a:r>
              <a:rPr lang="nl" sz="2400" b="0" i="0" u="none" strike="noStrike" dirty="0">
                <a:solidFill>
                  <a:srgbClr val="000000"/>
                </a:solidFill>
                <a:effectLst/>
                <a:latin typeface="Calibri" panose="020F0502020204030204" pitchFamily="34" charset="0"/>
              </a:rPr>
              <a:t>u een van de projecten vanaf een back-up moet herstellen, gebruikt u Total Commander of een andere Chromebook-bestandsbeheerder om naar de map Mijn projecten te gaan en dubbelklikt u op het back-upbestand.</a:t>
            </a:r>
          </a:p>
          <a:p>
            <a:pPr rtl="0">
              <a:spcBef>
                <a:spcPts val="0"/>
              </a:spcBef>
              <a:spcAft>
                <a:spcPts val="0"/>
              </a:spcAft>
            </a:pPr>
            <a:r>
              <a:rPr lang="nl" sz="2400" b="0" i="0" u="none" strike="noStrike" dirty="0">
                <a:solidFill>
                  <a:srgbClr val="000000"/>
                </a:solidFill>
                <a:effectLst/>
                <a:latin typeface="Calibri" panose="020F0502020204030204" pitchFamily="34" charset="0"/>
              </a:rPr>
              <a:t>Als u dit doet, wordt het in de SPIKE Prime-applicatie geladen en weergegeven.</a:t>
            </a:r>
            <a:endParaRPr lang="en-US" sz="2400" b="0" dirty="0">
              <a:effectLst/>
            </a:endParaRPr>
          </a:p>
          <a:p>
            <a:pPr marL="0" indent="0">
              <a:buNone/>
            </a:pPr>
            <a:br>
              <a:rPr lang="en-US" sz="2400" dirty="0"/>
            </a:br>
            <a:endParaRPr lang="en-US" sz="2400" dirty="0"/>
          </a:p>
        </p:txBody>
      </p:sp>
      <p:sp>
        <p:nvSpPr>
          <p:cNvPr id="5" name="Slide Number Placeholder 4">
            <a:extLst>
              <a:ext uri="{FF2B5EF4-FFF2-40B4-BE49-F238E27FC236}">
                <a16:creationId xmlns:a16="http://schemas.microsoft.com/office/drawing/2014/main" id="{5F1C23A4-7596-B655-417B-54CD41747EB0}"/>
              </a:ext>
            </a:extLst>
          </p:cNvPr>
          <p:cNvSpPr>
            <a:spLocks noGrp="1"/>
          </p:cNvSpPr>
          <p:nvPr>
            <p:ph type="sldNum" sz="quarter" idx="12"/>
          </p:nvPr>
        </p:nvSpPr>
        <p:spPr/>
        <p:txBody>
          <a:bodyPr/>
          <a:lstStyle/>
          <a:p>
            <a:fld id="{BBD74847-7BE4-4E4D-8159-51DF7B93C616}" type="slidenum">
              <a:rPr lang="en-US" smtClean="0"/>
              <a:t>14</a:t>
            </a:fld>
            <a:endParaRPr lang="en-US"/>
          </a:p>
        </p:txBody>
      </p:sp>
      <p:sp>
        <p:nvSpPr>
          <p:cNvPr id="6" name="Footer Placeholder 3">
            <a:extLst>
              <a:ext uri="{FF2B5EF4-FFF2-40B4-BE49-F238E27FC236}">
                <a16:creationId xmlns:a16="http://schemas.microsoft.com/office/drawing/2014/main" id="{F74DA6EA-C71E-CDB3-8048-A84B6E241088}"/>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 gewijzigd: 05/12/2023)</a:t>
            </a:r>
          </a:p>
        </p:txBody>
      </p:sp>
    </p:spTree>
    <p:extLst>
      <p:ext uri="{BB962C8B-B14F-4D97-AF65-F5344CB8AC3E}">
        <p14:creationId xmlns:p14="http://schemas.microsoft.com/office/powerpoint/2010/main" val="417533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3785-2DC0-19B2-D739-BB267D639F35}"/>
              </a:ext>
            </a:extLst>
          </p:cNvPr>
          <p:cNvSpPr>
            <a:spLocks noGrp="1"/>
          </p:cNvSpPr>
          <p:nvPr>
            <p:ph type="title"/>
          </p:nvPr>
        </p:nvSpPr>
        <p:spPr/>
        <p:txBody>
          <a:bodyPr>
            <a:normAutofit fontScale="90000"/>
          </a:bodyPr>
          <a:lstStyle/>
          <a:p>
            <a:r>
              <a:rPr lang="nl" dirty="0"/>
              <a:t>EEN PROJECT OVERBRENGEN NAAR EEN ANDERE COMPUTER</a:t>
            </a:r>
          </a:p>
        </p:txBody>
      </p:sp>
      <p:sp>
        <p:nvSpPr>
          <p:cNvPr id="3" name="Content Placeholder 2">
            <a:extLst>
              <a:ext uri="{FF2B5EF4-FFF2-40B4-BE49-F238E27FC236}">
                <a16:creationId xmlns:a16="http://schemas.microsoft.com/office/drawing/2014/main" id="{2F374845-8F58-88F6-0851-E83D24946DE8}"/>
              </a:ext>
            </a:extLst>
          </p:cNvPr>
          <p:cNvSpPr>
            <a:spLocks noGrp="1"/>
          </p:cNvSpPr>
          <p:nvPr>
            <p:ph idx="1"/>
          </p:nvPr>
        </p:nvSpPr>
        <p:spPr/>
        <p:txBody>
          <a:bodyPr>
            <a:normAutofit lnSpcReduction="10000"/>
          </a:bodyPr>
          <a:lstStyle/>
          <a:p>
            <a:pPr rtl="0">
              <a:spcBef>
                <a:spcPts val="0"/>
              </a:spcBef>
              <a:spcAft>
                <a:spcPts val="0"/>
              </a:spcAft>
            </a:pPr>
            <a:r>
              <a:rPr lang="nl" sz="2400" b="0" i="0" u="none" strike="noStrike" dirty="0">
                <a:solidFill>
                  <a:srgbClr val="000000"/>
                </a:solidFill>
                <a:effectLst/>
                <a:latin typeface="Calibri" panose="020F0502020204030204" pitchFamily="34" charset="0"/>
              </a:rPr>
              <a:t>Als je de bestanden naar een Windows- of Mac-computer wilt verplaatsen, moet je ze kopiëren of downloaden en verplaatsen naar de map LEGO Education SPIKE in de map Documenten.</a:t>
            </a:r>
          </a:p>
          <a:p>
            <a:pPr rtl="0">
              <a:spcBef>
                <a:spcPts val="0"/>
              </a:spcBef>
              <a:spcAft>
                <a:spcPts val="0"/>
              </a:spcAft>
            </a:pPr>
            <a:r>
              <a:rPr lang="nl" sz="2400" b="0" i="0" u="none" strike="noStrike" dirty="0">
                <a:solidFill>
                  <a:srgbClr val="000000"/>
                </a:solidFill>
                <a:effectLst/>
                <a:latin typeface="Calibri" panose="020F0502020204030204" pitchFamily="34" charset="0"/>
              </a:rPr>
              <a:t>Zodra u projectbestanden van uw Chromebook in een van deze mappen heeft geplaatst, moet u deze in SPIKE Prime importeren door een van de projecten weer te geven die al op die computer staan en vervolgens de functie Bestand openen te gebruiken om het project te laden.</a:t>
            </a:r>
          </a:p>
          <a:p>
            <a:pPr rtl="0">
              <a:spcBef>
                <a:spcPts val="0"/>
              </a:spcBef>
              <a:spcAft>
                <a:spcPts val="0"/>
              </a:spcAft>
            </a:pPr>
            <a:r>
              <a:rPr lang="nl" sz="2400" b="0" i="0" u="none" strike="noStrike" dirty="0">
                <a:solidFill>
                  <a:srgbClr val="000000"/>
                </a:solidFill>
                <a:effectLst/>
                <a:latin typeface="Calibri" panose="020F0502020204030204" pitchFamily="34" charset="0"/>
              </a:rPr>
              <a:t>Nadat u het een keer op deze manier heeft geladen, verschijnt het samen met de rest van de projecten op het scherm Mijn projecten.</a:t>
            </a:r>
            <a:endParaRPr lang="en-US" sz="2400" i="0" u="none" strike="noStrike" dirty="0">
              <a:solidFill>
                <a:srgbClr val="000000"/>
              </a:solidFill>
              <a:latin typeface="Calibri" panose="020F0502020204030204" pitchFamily="34" charset="0"/>
            </a:endParaRPr>
          </a:p>
          <a:p>
            <a:pPr rtl="0">
              <a:spcBef>
                <a:spcPts val="0"/>
              </a:spcBef>
              <a:spcAft>
                <a:spcPts val="0"/>
              </a:spcAft>
            </a:pPr>
            <a:r>
              <a:rPr lang="nl" sz="2400" b="0" i="0" u="none" strike="noStrike" dirty="0">
                <a:solidFill>
                  <a:srgbClr val="000000"/>
                </a:solidFill>
                <a:effectLst/>
                <a:latin typeface="Calibri" panose="020F0502020204030204" pitchFamily="34" charset="0"/>
              </a:rPr>
              <a:t>Als u de bestanden naar een andere Chromebook wilt verplaatsen, kopieert of downloadt u ze naar de Chromebook en gebruikt u vervolgens de stappen onder 'Een project herstellen'.</a:t>
            </a:r>
            <a:br>
              <a:rPr lang="en-US" sz="2400" dirty="0"/>
            </a:br>
            <a:endParaRPr lang="en-US" sz="2400" dirty="0"/>
          </a:p>
        </p:txBody>
      </p:sp>
      <p:sp>
        <p:nvSpPr>
          <p:cNvPr id="5" name="Slide Number Placeholder 4">
            <a:extLst>
              <a:ext uri="{FF2B5EF4-FFF2-40B4-BE49-F238E27FC236}">
                <a16:creationId xmlns:a16="http://schemas.microsoft.com/office/drawing/2014/main" id="{5F1C23A4-7596-B655-417B-54CD41747EB0}"/>
              </a:ext>
            </a:extLst>
          </p:cNvPr>
          <p:cNvSpPr>
            <a:spLocks noGrp="1"/>
          </p:cNvSpPr>
          <p:nvPr>
            <p:ph type="sldNum" sz="quarter" idx="12"/>
          </p:nvPr>
        </p:nvSpPr>
        <p:spPr/>
        <p:txBody>
          <a:bodyPr/>
          <a:lstStyle/>
          <a:p>
            <a:fld id="{BBD74847-7BE4-4E4D-8159-51DF7B93C616}" type="slidenum">
              <a:rPr lang="en-US" smtClean="0"/>
              <a:t>15</a:t>
            </a:fld>
            <a:endParaRPr lang="en-US"/>
          </a:p>
        </p:txBody>
      </p:sp>
      <p:sp>
        <p:nvSpPr>
          <p:cNvPr id="6" name="Footer Placeholder 3">
            <a:extLst>
              <a:ext uri="{FF2B5EF4-FFF2-40B4-BE49-F238E27FC236}">
                <a16:creationId xmlns:a16="http://schemas.microsoft.com/office/drawing/2014/main" id="{F854677A-CF8F-2C26-D87B-5A29F1F5765E}"/>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 gewijzigd: 05/12/2023)</a:t>
            </a:r>
          </a:p>
        </p:txBody>
      </p:sp>
    </p:spTree>
    <p:extLst>
      <p:ext uri="{BB962C8B-B14F-4D97-AF65-F5344CB8AC3E}">
        <p14:creationId xmlns:p14="http://schemas.microsoft.com/office/powerpoint/2010/main" val="3397199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16</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Lesdoelstellingen</a:t>
            </a:r>
          </a:p>
        </p:txBody>
      </p:sp>
      <p:sp>
        <p:nvSpPr>
          <p:cNvPr id="3" name="Content Placeholder 2"/>
          <p:cNvSpPr>
            <a:spLocks noGrp="1"/>
          </p:cNvSpPr>
          <p:nvPr>
            <p:ph idx="1"/>
          </p:nvPr>
        </p:nvSpPr>
        <p:spPr>
          <a:xfrm>
            <a:off x="155088" y="1140007"/>
            <a:ext cx="8831580" cy="2409220"/>
          </a:xfrm>
        </p:spPr>
        <p:txBody>
          <a:bodyPr/>
          <a:lstStyle/>
          <a:p>
            <a:r>
              <a:rPr lang="nl" dirty="0"/>
              <a:t>Leer hoe u een back-up maakt van SPIKE Prime-bestanden op een iPad</a:t>
            </a:r>
          </a:p>
          <a:p>
            <a:r>
              <a:rPr lang="nl" dirty="0"/>
              <a:t>Leer hoe u een back-up maakt van SPIKE Prime-bestanden op een Mac-laptop</a:t>
            </a:r>
          </a:p>
          <a:p>
            <a:r>
              <a:rPr lang="nl" dirty="0"/>
              <a:t>Leer hoe u een back-up maakt van SPIKE Prime-bestanden op een Chromebook</a:t>
            </a:r>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a:xfrm>
            <a:off x="88409" y="6320275"/>
            <a:ext cx="9055591" cy="365125"/>
          </a:xfrm>
        </p:spPr>
        <p:txBody>
          <a:bodyPr/>
          <a:lstStyle/>
          <a:p>
            <a:r>
              <a:rPr lang="nl" dirty="0"/>
              <a:t>Copyright © 2023 Prime Lessons (primelessons.org) CC-BY-NC-SA. (Laatst gewijzigd: 05/12/2023)</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11C94-D5B1-8F1E-4E3C-F8CD33AC9CEC}"/>
              </a:ext>
            </a:extLst>
          </p:cNvPr>
          <p:cNvSpPr>
            <a:spLocks noGrp="1"/>
          </p:cNvSpPr>
          <p:nvPr>
            <p:ph type="title"/>
          </p:nvPr>
        </p:nvSpPr>
        <p:spPr/>
        <p:txBody>
          <a:bodyPr>
            <a:normAutofit fontScale="90000"/>
          </a:bodyPr>
          <a:lstStyle/>
          <a:p>
            <a:r>
              <a:rPr lang="nl" dirty="0"/>
              <a:t>WAAROM MOET U EEN BACK-UP VAN UW BESTANDEN MAKEN?</a:t>
            </a:r>
          </a:p>
        </p:txBody>
      </p:sp>
      <p:sp>
        <p:nvSpPr>
          <p:cNvPr id="3" name="Content Placeholder 2">
            <a:extLst>
              <a:ext uri="{FF2B5EF4-FFF2-40B4-BE49-F238E27FC236}">
                <a16:creationId xmlns:a16="http://schemas.microsoft.com/office/drawing/2014/main" id="{D6679849-6E21-11D3-C754-ABC55F172479}"/>
              </a:ext>
            </a:extLst>
          </p:cNvPr>
          <p:cNvSpPr>
            <a:spLocks noGrp="1"/>
          </p:cNvSpPr>
          <p:nvPr>
            <p:ph idx="1"/>
          </p:nvPr>
        </p:nvSpPr>
        <p:spPr/>
        <p:txBody>
          <a:bodyPr>
            <a:normAutofit/>
          </a:bodyPr>
          <a:lstStyle/>
          <a:p>
            <a:pPr rtl="0">
              <a:spcBef>
                <a:spcPts val="0"/>
              </a:spcBef>
              <a:spcAft>
                <a:spcPts val="0"/>
              </a:spcAft>
            </a:pPr>
            <a:r>
              <a:rPr lang="nl" sz="2400" b="0" i="0" u="none" strike="noStrike" dirty="0">
                <a:solidFill>
                  <a:srgbClr val="000000"/>
                </a:solidFill>
                <a:effectLst/>
                <a:latin typeface="Calibri" panose="020F0502020204030204" pitchFamily="34" charset="0"/>
              </a:rPr>
              <a:t>Het is een goed idee om ergens anders dan uw iPad/laptop een back-up van uw bestanden te maken, voor het geval er iets met uw apparaat gebeurt en u uw bestanden kwijtraakt. Dit gebeurt </a:t>
            </a:r>
            <a:r>
              <a:rPr lang="nl" sz="2400" b="1" i="0" u="none" strike="noStrike" dirty="0">
                <a:solidFill>
                  <a:srgbClr val="000000"/>
                </a:solidFill>
                <a:effectLst/>
                <a:latin typeface="Calibri" panose="020F0502020204030204" pitchFamily="34" charset="0"/>
              </a:rPr>
              <a:t>elk jaar </a:t>
            </a:r>
            <a:r>
              <a:rPr lang="nl" sz="2400" b="0" i="0" u="none" strike="noStrike" dirty="0">
                <a:solidFill>
                  <a:srgbClr val="000000"/>
                </a:solidFill>
                <a:effectLst/>
                <a:latin typeface="Calibri" panose="020F0502020204030204" pitchFamily="34" charset="0"/>
              </a:rPr>
              <a:t>met teams en ze verliezen maanden werk en het is heel triest.</a:t>
            </a:r>
          </a:p>
          <a:p>
            <a:pPr>
              <a:spcBef>
                <a:spcPts val="0"/>
              </a:spcBef>
              <a:spcAft>
                <a:spcPts val="0"/>
              </a:spcAft>
            </a:pPr>
            <a:r>
              <a:rPr lang="nl" sz="2400" b="0" i="0" u="none" strike="noStrike" dirty="0">
                <a:solidFill>
                  <a:srgbClr val="000000"/>
                </a:solidFill>
                <a:effectLst/>
                <a:latin typeface="Calibri" panose="020F0502020204030204" pitchFamily="34" charset="0"/>
              </a:rPr>
              <a:t>SPIKE 2-programmabestanden hebben de extensie “. </a:t>
            </a:r>
            <a:r>
              <a:rPr lang="nl" sz="2400" b="0" i="0" u="none" strike="noStrike" dirty="0" err="1">
                <a:solidFill>
                  <a:srgbClr val="000000"/>
                </a:solidFill>
                <a:effectLst/>
                <a:latin typeface="Calibri" panose="020F0502020204030204" pitchFamily="34" charset="0"/>
              </a:rPr>
              <a:t>llsp </a:t>
            </a:r>
            <a:r>
              <a:rPr lang="nl" sz="2400" b="0" i="0" u="none" strike="noStrike" dirty="0">
                <a:solidFill>
                  <a:srgbClr val="000000"/>
                </a:solidFill>
                <a:effectLst/>
                <a:latin typeface="Calibri" panose="020F0502020204030204" pitchFamily="34" charset="0"/>
              </a:rPr>
              <a:t>”. SPIKE 3-programmabestanden hebben de extensie “.llsp3”</a:t>
            </a:r>
            <a:endParaRPr lang="en-US" sz="2400" b="0" dirty="0">
              <a:effectLst/>
            </a:endParaRPr>
          </a:p>
          <a:p>
            <a:pPr rtl="0">
              <a:spcBef>
                <a:spcPts val="0"/>
              </a:spcBef>
              <a:spcAft>
                <a:spcPts val="0"/>
              </a:spcAft>
            </a:pPr>
            <a:r>
              <a:rPr lang="nl" sz="2400" b="1" i="0" u="none" strike="noStrike" dirty="0">
                <a:solidFill>
                  <a:srgbClr val="FF0000"/>
                </a:solidFill>
                <a:effectLst/>
                <a:latin typeface="Calibri" panose="020F0502020204030204" pitchFamily="34" charset="0"/>
              </a:rPr>
              <a:t>OPMERKING </a:t>
            </a:r>
            <a:r>
              <a:rPr lang="nl" sz="2400" b="0" i="0" u="none" strike="noStrike" dirty="0">
                <a:solidFill>
                  <a:srgbClr val="FF0000"/>
                </a:solidFill>
                <a:effectLst/>
                <a:latin typeface="Calibri" panose="020F0502020204030204" pitchFamily="34" charset="0"/>
              </a:rPr>
              <a:t>: U </a:t>
            </a:r>
            <a:r>
              <a:rPr lang="nl" sz="2400" b="1" i="0" u="none" strike="noStrike" dirty="0">
                <a:solidFill>
                  <a:srgbClr val="FF0000"/>
                </a:solidFill>
                <a:effectLst/>
                <a:latin typeface="Calibri" panose="020F0502020204030204" pitchFamily="34" charset="0"/>
              </a:rPr>
              <a:t>kunt geen </a:t>
            </a:r>
            <a:r>
              <a:rPr lang="nl" sz="2400" b="0" i="0" u="none" strike="noStrike" dirty="0">
                <a:solidFill>
                  <a:srgbClr val="FF0000"/>
                </a:solidFill>
                <a:effectLst/>
                <a:latin typeface="Calibri" panose="020F0502020204030204" pitchFamily="34" charset="0"/>
              </a:rPr>
              <a:t>bestanden van uw Hub naar uw iPad/laptop kopiëren. De hub bevat gecompileerde code (machinetaal) en is geen door mensen leesbaar programma.</a:t>
            </a:r>
            <a:br>
              <a:rPr lang="en-US" sz="1600" dirty="0"/>
            </a:br>
            <a:endParaRPr lang="en-US" sz="1600" dirty="0"/>
          </a:p>
        </p:txBody>
      </p:sp>
      <p:sp>
        <p:nvSpPr>
          <p:cNvPr id="5" name="Slide Number Placeholder 4">
            <a:extLst>
              <a:ext uri="{FF2B5EF4-FFF2-40B4-BE49-F238E27FC236}">
                <a16:creationId xmlns:a16="http://schemas.microsoft.com/office/drawing/2014/main" id="{46D49B52-437A-573C-8B98-875D2F1EC2F7}"/>
              </a:ext>
            </a:extLst>
          </p:cNvPr>
          <p:cNvSpPr>
            <a:spLocks noGrp="1"/>
          </p:cNvSpPr>
          <p:nvPr>
            <p:ph type="sldNum" sz="quarter" idx="12"/>
          </p:nvPr>
        </p:nvSpPr>
        <p:spPr/>
        <p:txBody>
          <a:bodyPr/>
          <a:lstStyle/>
          <a:p>
            <a:fld id="{BBD74847-7BE4-4E4D-8159-51DF7B93C616}" type="slidenum">
              <a:rPr lang="en-US" smtClean="0"/>
              <a:t>3</a:t>
            </a:fld>
            <a:endParaRPr lang="en-US"/>
          </a:p>
        </p:txBody>
      </p:sp>
      <p:sp>
        <p:nvSpPr>
          <p:cNvPr id="6" name="Footer Placeholder 3">
            <a:extLst>
              <a:ext uri="{FF2B5EF4-FFF2-40B4-BE49-F238E27FC236}">
                <a16:creationId xmlns:a16="http://schemas.microsoft.com/office/drawing/2014/main" id="{82AA0BD7-8C7C-E8D3-325B-D45AFB6D34A1}"/>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 gewijzigd: 05/12/2023)</a:t>
            </a:r>
          </a:p>
        </p:txBody>
      </p:sp>
    </p:spTree>
    <p:extLst>
      <p:ext uri="{BB962C8B-B14F-4D97-AF65-F5344CB8AC3E}">
        <p14:creationId xmlns:p14="http://schemas.microsoft.com/office/powerpoint/2010/main" val="175190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2AF9-2DD0-ECBD-3563-AF7125403E39}"/>
              </a:ext>
            </a:extLst>
          </p:cNvPr>
          <p:cNvSpPr>
            <a:spLocks noGrp="1"/>
          </p:cNvSpPr>
          <p:nvPr>
            <p:ph type="title"/>
          </p:nvPr>
        </p:nvSpPr>
        <p:spPr/>
        <p:txBody>
          <a:bodyPr/>
          <a:lstStyle/>
          <a:p>
            <a:r>
              <a:rPr lang="nl" dirty="0"/>
              <a:t>EERSTE INSTALLATIE op EEN IPAD</a:t>
            </a:r>
          </a:p>
        </p:txBody>
      </p:sp>
      <p:sp>
        <p:nvSpPr>
          <p:cNvPr id="3" name="Content Placeholder 2">
            <a:extLst>
              <a:ext uri="{FF2B5EF4-FFF2-40B4-BE49-F238E27FC236}">
                <a16:creationId xmlns:a16="http://schemas.microsoft.com/office/drawing/2014/main" id="{A365F2E5-58E2-C8E0-0495-60DD18301913}"/>
              </a:ext>
            </a:extLst>
          </p:cNvPr>
          <p:cNvSpPr>
            <a:spLocks noGrp="1"/>
          </p:cNvSpPr>
          <p:nvPr>
            <p:ph idx="1"/>
          </p:nvPr>
        </p:nvSpPr>
        <p:spPr>
          <a:xfrm>
            <a:off x="155088" y="1084634"/>
            <a:ext cx="5429786" cy="5137973"/>
          </a:xfrm>
        </p:spPr>
        <p:txBody>
          <a:bodyPr>
            <a:normAutofit fontScale="77500" lnSpcReduction="20000"/>
          </a:bodyPr>
          <a:lstStyle/>
          <a:p>
            <a:pPr marL="0" indent="0" rtl="0">
              <a:spcBef>
                <a:spcPts val="0"/>
              </a:spcBef>
              <a:spcAft>
                <a:spcPts val="0"/>
              </a:spcAft>
              <a:buNone/>
            </a:pPr>
            <a:r>
              <a:rPr lang="nl" sz="2400" b="0" i="0" u="none" strike="noStrike" dirty="0">
                <a:solidFill>
                  <a:srgbClr val="000000"/>
                </a:solidFill>
                <a:effectLst/>
                <a:latin typeface="Calibri" panose="020F0502020204030204" pitchFamily="34" charset="0"/>
              </a:rPr>
              <a:t>U hebt de </a:t>
            </a:r>
            <a:r>
              <a:rPr lang="nl" sz="2400" b="1" i="0" u="none" strike="noStrike" dirty="0">
                <a:solidFill>
                  <a:srgbClr val="000000"/>
                </a:solidFill>
                <a:effectLst/>
                <a:latin typeface="Calibri" panose="020F0502020204030204" pitchFamily="34" charset="0"/>
              </a:rPr>
              <a:t>Google Drive- </a:t>
            </a:r>
            <a:r>
              <a:rPr lang="nl" sz="2400" b="0" i="0" u="none" strike="noStrike" dirty="0">
                <a:solidFill>
                  <a:srgbClr val="000000"/>
                </a:solidFill>
                <a:effectLst/>
                <a:latin typeface="Calibri" panose="020F0502020204030204" pitchFamily="34" charset="0"/>
              </a:rPr>
              <a:t>app en de </a:t>
            </a:r>
            <a:r>
              <a:rPr lang="nl" sz="2400" b="1" i="0" u="none" strike="noStrike" dirty="0">
                <a:solidFill>
                  <a:srgbClr val="000000"/>
                </a:solidFill>
                <a:effectLst/>
                <a:latin typeface="Calibri" panose="020F0502020204030204" pitchFamily="34" charset="0"/>
              </a:rPr>
              <a:t>Bestanden-app nodig </a:t>
            </a:r>
            <a:r>
              <a:rPr lang="nl" sz="2400" b="0" i="0" u="none" strike="noStrike" dirty="0">
                <a:solidFill>
                  <a:srgbClr val="000000"/>
                </a:solidFill>
                <a:effectLst/>
                <a:latin typeface="Calibri" panose="020F0502020204030204" pitchFamily="34" charset="0"/>
              </a:rPr>
              <a:t>om een back-up van uw programma's op Google Drive te maken.</a:t>
            </a:r>
            <a:endParaRPr lang="en-US" sz="2400" b="0" dirty="0">
              <a:effectLst/>
            </a:endParaRPr>
          </a:p>
          <a:p>
            <a:pPr marL="0" indent="0" rtl="0">
              <a:spcBef>
                <a:spcPts val="200"/>
              </a:spcBef>
              <a:spcAft>
                <a:spcPts val="0"/>
              </a:spcAft>
              <a:buNone/>
            </a:pPr>
            <a:br>
              <a:rPr lang="en-US" sz="2400" b="0" dirty="0">
                <a:effectLst/>
              </a:rPr>
            </a:br>
            <a:r>
              <a:rPr lang="nl" sz="2400" b="0" i="0" u="none" strike="noStrike" dirty="0">
                <a:solidFill>
                  <a:srgbClr val="2F5496"/>
                </a:solidFill>
                <a:effectLst/>
                <a:latin typeface="Calibri" panose="020F0502020204030204" pitchFamily="34" charset="0"/>
              </a:rPr>
              <a:t>Google Drive-installatie:</a:t>
            </a:r>
            <a:endParaRPr lang="en-US" sz="2400" b="1" dirty="0">
              <a:effectLst/>
            </a:endParaRPr>
          </a:p>
          <a:p>
            <a:pPr rtl="0" fontAlgn="base">
              <a:spcBef>
                <a:spcPts val="0"/>
              </a:spcBef>
              <a:spcAft>
                <a:spcPts val="0"/>
              </a:spcAft>
              <a:buFont typeface="+mj-lt"/>
              <a:buAutoNum type="arabicPeriod"/>
            </a:pPr>
            <a:r>
              <a:rPr lang="nl" sz="2400" b="0" i="0" u="none" strike="noStrike" dirty="0">
                <a:solidFill>
                  <a:srgbClr val="000000"/>
                </a:solidFill>
                <a:effectLst/>
                <a:latin typeface="Calibri" panose="020F0502020204030204" pitchFamily="34" charset="0"/>
              </a:rPr>
              <a:t>Download en installeer vanuit de Appstore de Google Drive-app. Het wordt uitgegeven door Google en is veilig.</a:t>
            </a:r>
          </a:p>
          <a:p>
            <a:pPr rtl="0" fontAlgn="base">
              <a:spcBef>
                <a:spcPts val="0"/>
              </a:spcBef>
              <a:spcAft>
                <a:spcPts val="0"/>
              </a:spcAft>
              <a:buFont typeface="+mj-lt"/>
              <a:buAutoNum type="arabicPeriod"/>
            </a:pPr>
            <a:r>
              <a:rPr lang="nl" sz="2400" b="0" i="0" u="none" strike="noStrike" dirty="0">
                <a:solidFill>
                  <a:srgbClr val="000000"/>
                </a:solidFill>
                <a:effectLst/>
                <a:latin typeface="Calibri" panose="020F0502020204030204" pitchFamily="34" charset="0"/>
              </a:rPr>
              <a:t>Log in op de app. Maak een nieuwe map met de naam “Spike Prime” door rechtsonder op het pictogram “+” te klikken.</a:t>
            </a:r>
          </a:p>
          <a:p>
            <a:pPr rtl="0" fontAlgn="base">
              <a:spcBef>
                <a:spcPts val="0"/>
              </a:spcBef>
              <a:spcAft>
                <a:spcPts val="0"/>
              </a:spcAft>
              <a:buFont typeface="+mj-lt"/>
              <a:buAutoNum type="arabicPeriod"/>
            </a:pPr>
            <a:endParaRPr lang="en-US" sz="2400" dirty="0">
              <a:solidFill>
                <a:srgbClr val="000000"/>
              </a:solidFill>
              <a:latin typeface="Calibri" panose="020F0502020204030204" pitchFamily="34" charset="0"/>
            </a:endParaRPr>
          </a:p>
          <a:p>
            <a:pPr marL="0" indent="0">
              <a:spcBef>
                <a:spcPts val="200"/>
              </a:spcBef>
              <a:spcAft>
                <a:spcPts val="0"/>
              </a:spcAft>
              <a:buNone/>
            </a:pPr>
            <a:r>
              <a:rPr lang="nl" sz="2400" dirty="0">
                <a:solidFill>
                  <a:srgbClr val="2F5496"/>
                </a:solidFill>
                <a:latin typeface="Calibri" panose="020F0502020204030204" pitchFamily="34" charset="0"/>
              </a:rPr>
              <a:t>Bestanden instellen:</a:t>
            </a:r>
          </a:p>
          <a:p>
            <a:pPr rtl="0" fontAlgn="base">
              <a:spcBef>
                <a:spcPts val="0"/>
              </a:spcBef>
              <a:spcAft>
                <a:spcPts val="0"/>
              </a:spcAft>
              <a:buFont typeface="+mj-lt"/>
              <a:buAutoNum type="arabicPeriod"/>
            </a:pPr>
            <a:r>
              <a:rPr lang="nl" sz="2400" b="0" i="0" u="none" strike="noStrike" dirty="0">
                <a:solidFill>
                  <a:srgbClr val="000000"/>
                </a:solidFill>
                <a:effectLst/>
                <a:latin typeface="Calibri" panose="020F0502020204030204" pitchFamily="34" charset="0"/>
              </a:rPr>
              <a:t>Download en installeer de app Bestanden vanuit de App Store. Het wordt uitgegeven door Apple en is veilig.</a:t>
            </a:r>
          </a:p>
          <a:p>
            <a:pPr rtl="0" fontAlgn="base">
              <a:spcBef>
                <a:spcPts val="0"/>
              </a:spcBef>
              <a:spcAft>
                <a:spcPts val="0"/>
              </a:spcAft>
              <a:buFont typeface="+mj-lt"/>
              <a:buAutoNum type="arabicPeriod"/>
            </a:pPr>
            <a:r>
              <a:rPr lang="nl" sz="2400" b="0" i="0" u="none" strike="noStrike" dirty="0">
                <a:solidFill>
                  <a:srgbClr val="000000"/>
                </a:solidFill>
                <a:effectLst/>
                <a:latin typeface="Calibri" panose="020F0502020204030204" pitchFamily="34" charset="0"/>
              </a:rPr>
              <a:t>Start de app. Aan de rechterkant, in de zijbalk onder 'Locaties', ziet u een melding om Google Drive toe te staan als erkende locatie voor bestanden. Zet het aan. Nu zou Google Drive een erkende locatie moeten zijn.</a:t>
            </a:r>
          </a:p>
          <a:p>
            <a:pPr rtl="0" fontAlgn="base">
              <a:spcBef>
                <a:spcPts val="0"/>
              </a:spcBef>
              <a:spcAft>
                <a:spcPts val="0"/>
              </a:spcAft>
              <a:buFont typeface="+mj-lt"/>
              <a:buAutoNum type="arabicPeriod"/>
            </a:pPr>
            <a:endParaRPr lang="en-US" sz="2400" b="0" i="0" u="none" strike="noStrike" dirty="0">
              <a:solidFill>
                <a:srgbClr val="000000"/>
              </a:solidFill>
              <a:effectLst/>
              <a:latin typeface="Calibri" panose="020F0502020204030204" pitchFamily="34" charset="0"/>
            </a:endParaRPr>
          </a:p>
          <a:p>
            <a:endParaRPr lang="en-US" dirty="0"/>
          </a:p>
          <a:p>
            <a:endParaRPr lang="en-US" dirty="0"/>
          </a:p>
        </p:txBody>
      </p:sp>
      <p:sp>
        <p:nvSpPr>
          <p:cNvPr id="5" name="Slide Number Placeholder 4">
            <a:extLst>
              <a:ext uri="{FF2B5EF4-FFF2-40B4-BE49-F238E27FC236}">
                <a16:creationId xmlns:a16="http://schemas.microsoft.com/office/drawing/2014/main" id="{F3FBEA27-E098-A303-2210-5285F0F32BFC}"/>
              </a:ext>
            </a:extLst>
          </p:cNvPr>
          <p:cNvSpPr>
            <a:spLocks noGrp="1"/>
          </p:cNvSpPr>
          <p:nvPr>
            <p:ph type="sldNum" sz="quarter" idx="12"/>
          </p:nvPr>
        </p:nvSpPr>
        <p:spPr/>
        <p:txBody>
          <a:bodyPr/>
          <a:lstStyle/>
          <a:p>
            <a:fld id="{BBD74847-7BE4-4E4D-8159-51DF7B93C616}" type="slidenum">
              <a:rPr lang="en-US" smtClean="0"/>
              <a:t>4</a:t>
            </a:fld>
            <a:endParaRPr lang="en-US"/>
          </a:p>
        </p:txBody>
      </p:sp>
      <p:pic>
        <p:nvPicPr>
          <p:cNvPr id="6" name="Picture 2">
            <a:extLst>
              <a:ext uri="{FF2B5EF4-FFF2-40B4-BE49-F238E27FC236}">
                <a16:creationId xmlns:a16="http://schemas.microsoft.com/office/drawing/2014/main" id="{4602A885-599B-974F-9BE2-7E2311F35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022" y="1262478"/>
            <a:ext cx="2882801" cy="216652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42C45ABD-F185-97DA-D18C-944BD7733B38}"/>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 gewijzigd: 05/12/2023)</a:t>
            </a:r>
          </a:p>
        </p:txBody>
      </p:sp>
    </p:spTree>
    <p:extLst>
      <p:ext uri="{BB962C8B-B14F-4D97-AF65-F5344CB8AC3E}">
        <p14:creationId xmlns:p14="http://schemas.microsoft.com/office/powerpoint/2010/main" val="285666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A92D-930C-1FE0-3CDC-7BFF810C5AA7}"/>
              </a:ext>
            </a:extLst>
          </p:cNvPr>
          <p:cNvSpPr>
            <a:spLocks noGrp="1"/>
          </p:cNvSpPr>
          <p:nvPr>
            <p:ph type="title"/>
          </p:nvPr>
        </p:nvSpPr>
        <p:spPr/>
        <p:txBody>
          <a:bodyPr/>
          <a:lstStyle/>
          <a:p>
            <a:r>
              <a:rPr lang="nl" dirty="0"/>
              <a:t>EEN BACK-UP MAKEN OP EEN IPAD</a:t>
            </a:r>
          </a:p>
        </p:txBody>
      </p:sp>
      <p:sp>
        <p:nvSpPr>
          <p:cNvPr id="3" name="Content Placeholder 2">
            <a:extLst>
              <a:ext uri="{FF2B5EF4-FFF2-40B4-BE49-F238E27FC236}">
                <a16:creationId xmlns:a16="http://schemas.microsoft.com/office/drawing/2014/main" id="{01966AFB-BA3E-48E4-59FE-2A4B7A3FDA78}"/>
              </a:ext>
            </a:extLst>
          </p:cNvPr>
          <p:cNvSpPr>
            <a:spLocks noGrp="1"/>
          </p:cNvSpPr>
          <p:nvPr>
            <p:ph idx="1"/>
          </p:nvPr>
        </p:nvSpPr>
        <p:spPr>
          <a:xfrm>
            <a:off x="155088" y="1140006"/>
            <a:ext cx="5956152" cy="5082601"/>
          </a:xfrm>
        </p:spPr>
        <p:txBody>
          <a:bodyPr>
            <a:normAutofit fontScale="92500" lnSpcReduction="20000"/>
          </a:bodyPr>
          <a:lstStyle/>
          <a:p>
            <a:pPr rtl="0" fontAlgn="base">
              <a:spcBef>
                <a:spcPts val="0"/>
              </a:spcBef>
              <a:spcAft>
                <a:spcPts val="0"/>
              </a:spcAft>
              <a:buFont typeface="+mj-lt"/>
              <a:buAutoNum type="arabicPeriod"/>
            </a:pPr>
            <a:r>
              <a:rPr lang="nl" sz="1800" b="0" i="0" u="none" strike="noStrike" dirty="0">
                <a:solidFill>
                  <a:srgbClr val="000000"/>
                </a:solidFill>
                <a:effectLst/>
                <a:latin typeface="Calibri" panose="020F0502020204030204" pitchFamily="34" charset="0"/>
              </a:rPr>
              <a:t>Selecteer 'Op mijn iPad' in de zijbalk 'Locaties'. Je ziet mappen in het hoofdpaneel, waaronder Spike</a:t>
            </a:r>
          </a:p>
          <a:p>
            <a:pPr rtl="0" fontAlgn="base">
              <a:spcBef>
                <a:spcPts val="0"/>
              </a:spcBef>
              <a:spcAft>
                <a:spcPts val="0"/>
              </a:spcAft>
              <a:buFont typeface="+mj-lt"/>
              <a:buAutoNum type="arabicPeriod"/>
            </a:pPr>
            <a:r>
              <a:rPr lang="nl" sz="1800" b="0" i="0" u="none" strike="noStrike" dirty="0">
                <a:solidFill>
                  <a:srgbClr val="000000"/>
                </a:solidFill>
                <a:effectLst/>
                <a:latin typeface="Calibri" panose="020F0502020204030204" pitchFamily="34" charset="0"/>
              </a:rPr>
              <a:t>Klik op Spike en vervolgens op Lego Education Spike. Je ziet een lijst met . </a:t>
            </a:r>
            <a:r>
              <a:rPr lang="nl" sz="1800" b="0" i="0" u="none" strike="noStrike" dirty="0" err="1">
                <a:solidFill>
                  <a:srgbClr val="000000"/>
                </a:solidFill>
                <a:effectLst/>
                <a:latin typeface="Calibri" panose="020F0502020204030204" pitchFamily="34" charset="0"/>
              </a:rPr>
              <a:t>llsp- </a:t>
            </a:r>
            <a:r>
              <a:rPr lang="nl" sz="1800" b="0" i="0" u="none" strike="noStrike" dirty="0">
                <a:solidFill>
                  <a:srgbClr val="000000"/>
                </a:solidFill>
                <a:effectLst/>
                <a:latin typeface="Calibri" panose="020F0502020204030204" pitchFamily="34" charset="0"/>
              </a:rPr>
              <a:t>bestanden. Dit zijn jouw programma's.</a:t>
            </a:r>
          </a:p>
          <a:p>
            <a:pPr rtl="0" fontAlgn="base">
              <a:spcBef>
                <a:spcPts val="0"/>
              </a:spcBef>
              <a:spcAft>
                <a:spcPts val="0"/>
              </a:spcAft>
              <a:buFont typeface="+mj-lt"/>
              <a:buAutoNum type="arabicPeriod"/>
            </a:pPr>
            <a:r>
              <a:rPr lang="nl" sz="1800" b="0" i="0" u="none" strike="noStrike" dirty="0">
                <a:solidFill>
                  <a:srgbClr val="000000"/>
                </a:solidFill>
                <a:effectLst/>
                <a:latin typeface="Calibri" panose="020F0502020204030204" pitchFamily="34" charset="0"/>
              </a:rPr>
              <a:t>Klik rechtsboven op de link ‘Selecteren’. Selecteer de programma's waarvan u een back-up wilt maken</a:t>
            </a:r>
          </a:p>
          <a:p>
            <a:pPr rtl="0" fontAlgn="base">
              <a:spcBef>
                <a:spcPts val="0"/>
              </a:spcBef>
              <a:spcAft>
                <a:spcPts val="0"/>
              </a:spcAft>
              <a:buFont typeface="+mj-lt"/>
              <a:buAutoNum type="arabicPeriod"/>
            </a:pPr>
            <a:r>
              <a:rPr lang="nl" sz="1800" b="0" i="0" u="none" strike="noStrike" dirty="0">
                <a:solidFill>
                  <a:srgbClr val="000000"/>
                </a:solidFill>
                <a:effectLst/>
                <a:latin typeface="Calibri" panose="020F0502020204030204" pitchFamily="34" charset="0"/>
              </a:rPr>
              <a:t>Klik op de link 'Delen' in de onderste balk.</a:t>
            </a:r>
            <a:endParaRPr lang="en-US" dirty="0">
              <a:solidFill>
                <a:srgbClr val="000000"/>
              </a:solidFill>
              <a:latin typeface="Calibri" panose="020F0502020204030204" pitchFamily="34" charset="0"/>
            </a:endParaRPr>
          </a:p>
          <a:p>
            <a:pPr rtl="0" fontAlgn="base">
              <a:spcBef>
                <a:spcPts val="0"/>
              </a:spcBef>
              <a:spcAft>
                <a:spcPts val="0"/>
              </a:spcAft>
              <a:buFont typeface="+mj-lt"/>
              <a:buAutoNum type="arabicPeriod"/>
            </a:pPr>
            <a:r>
              <a:rPr lang="nl" sz="1800" b="0" i="0" u="none" strike="noStrike" dirty="0">
                <a:solidFill>
                  <a:srgbClr val="000000"/>
                </a:solidFill>
                <a:effectLst/>
                <a:latin typeface="Calibri" panose="020F0502020204030204" pitchFamily="34" charset="0"/>
              </a:rPr>
              <a:t>Blader door de beschikbare programma's totdat u Google Drive vindt. Klik Het.</a:t>
            </a:r>
          </a:p>
          <a:p>
            <a:pPr rtl="0" fontAlgn="base">
              <a:spcBef>
                <a:spcPts val="0"/>
              </a:spcBef>
              <a:spcAft>
                <a:spcPts val="0"/>
              </a:spcAft>
              <a:buFont typeface="+mj-lt"/>
              <a:buAutoNum type="arabicPeriod"/>
            </a:pPr>
            <a:r>
              <a:rPr lang="nl" sz="1800" b="0" i="0" u="none" strike="noStrike" dirty="0">
                <a:solidFill>
                  <a:srgbClr val="000000"/>
                </a:solidFill>
                <a:effectLst/>
                <a:latin typeface="Calibri" panose="020F0502020204030204" pitchFamily="34" charset="0"/>
              </a:rPr>
              <a:t>Klik in het venster dat verschijnt op 'Mijn schijf' onderaan en kies vervolgens de map 'Spike Prime'.</a:t>
            </a:r>
          </a:p>
          <a:p>
            <a:pPr rtl="0" fontAlgn="base">
              <a:spcBef>
                <a:spcPts val="0"/>
              </a:spcBef>
              <a:spcAft>
                <a:spcPts val="0"/>
              </a:spcAft>
              <a:buFont typeface="+mj-lt"/>
              <a:buAutoNum type="arabicPeriod"/>
            </a:pPr>
            <a:r>
              <a:rPr lang="nl" sz="1800" b="0" i="0" u="none" strike="noStrike" dirty="0">
                <a:solidFill>
                  <a:srgbClr val="000000"/>
                </a:solidFill>
                <a:effectLst/>
                <a:latin typeface="Calibri" panose="020F0502020204030204" pitchFamily="34" charset="0"/>
              </a:rPr>
              <a:t>Wanneer u zich in de map bevindt, klikt u rechtsboven op het pictogram 'Map aanmaken'. Maak een nieuwe map met de datum van vandaag, beginnend met het jaar JJJJ/MM/DD. Bijvoorbeeld 25/10/2021. </a:t>
            </a:r>
            <a:r>
              <a:rPr lang="nl" sz="1800" b="1" i="0" u="none" strike="noStrike" dirty="0">
                <a:solidFill>
                  <a:srgbClr val="000000"/>
                </a:solidFill>
                <a:effectLst/>
                <a:latin typeface="Calibri" panose="020F0502020204030204" pitchFamily="34" charset="0"/>
              </a:rPr>
              <a:t>Maak ALTIJD een nieuwe map als u wijzigingen in een programma hebt aangebracht en het programma een seconde of langer bewaart </a:t>
            </a:r>
            <a:r>
              <a:rPr lang="nl" sz="1800" b="0" i="0" u="none" strike="noStrike" dirty="0">
                <a:solidFill>
                  <a:srgbClr val="000000"/>
                </a:solidFill>
                <a:effectLst/>
                <a:latin typeface="Calibri" panose="020F0502020204030204" pitchFamily="34" charset="0"/>
              </a:rPr>
              <a:t>. Zo kunt u indien nodig teruggaan naar een eerdere versie van uw programma.</a:t>
            </a:r>
            <a:endParaRPr lang="en-US" dirty="0"/>
          </a:p>
          <a:p>
            <a:pPr rtl="0" fontAlgn="base">
              <a:spcBef>
                <a:spcPts val="0"/>
              </a:spcBef>
              <a:spcAft>
                <a:spcPts val="0"/>
              </a:spcAft>
              <a:buFont typeface="+mj-lt"/>
              <a:buAutoNum type="arabicPeriod"/>
            </a:pPr>
            <a:r>
              <a:rPr lang="nl" sz="1800" b="0" i="0" u="none" strike="noStrike" dirty="0">
                <a:solidFill>
                  <a:srgbClr val="000000"/>
                </a:solidFill>
                <a:effectLst/>
                <a:latin typeface="Calibri" panose="020F0502020204030204" pitchFamily="34" charset="0"/>
              </a:rPr>
              <a:t>Zodra de map is aangemaakt, klikt u rechtsonder op de link ‘Hier opslaan’. U keert terug naar het hoofdvenster.</a:t>
            </a:r>
          </a:p>
          <a:p>
            <a:pPr rtl="0" fontAlgn="base">
              <a:spcBef>
                <a:spcPts val="0"/>
              </a:spcBef>
              <a:spcAft>
                <a:spcPts val="0"/>
              </a:spcAft>
              <a:buFont typeface="+mj-lt"/>
              <a:buAutoNum type="arabicPeriod"/>
            </a:pPr>
            <a:r>
              <a:rPr lang="nl" sz="1800" b="0" i="0" u="none" strike="noStrike" dirty="0">
                <a:solidFill>
                  <a:srgbClr val="000000"/>
                </a:solidFill>
                <a:effectLst/>
                <a:latin typeface="Calibri" panose="020F0502020204030204" pitchFamily="34" charset="0"/>
              </a:rPr>
              <a:t>Upload de geselecteerde bestanden door rechtsboven op de link ‘Uploaden’ te klikken.</a:t>
            </a:r>
          </a:p>
          <a:p>
            <a:pPr rtl="0" fontAlgn="base">
              <a:spcBef>
                <a:spcPts val="0"/>
              </a:spcBef>
              <a:spcAft>
                <a:spcPts val="0"/>
              </a:spcAft>
              <a:buFont typeface="+mj-lt"/>
              <a:buAutoNum type="arabicPeriod"/>
            </a:pPr>
            <a:r>
              <a:rPr lang="nl" sz="1800" b="0" i="0" u="none" strike="noStrike" dirty="0">
                <a:solidFill>
                  <a:srgbClr val="000000"/>
                </a:solidFill>
                <a:effectLst/>
                <a:latin typeface="Calibri" panose="020F0502020204030204" pitchFamily="34" charset="0"/>
              </a:rPr>
              <a:t>Uw programma's zijn nu opgeslagen in Google Drive.</a:t>
            </a:r>
          </a:p>
          <a:p>
            <a:pPr rtl="0" fontAlgn="base">
              <a:spcBef>
                <a:spcPts val="0"/>
              </a:spcBef>
              <a:spcAft>
                <a:spcPts val="0"/>
              </a:spcAft>
              <a:buFont typeface="+mj-lt"/>
              <a:buAutoNum type="arabicPeriod"/>
            </a:pPr>
            <a:endParaRPr lang="en-US" sz="1800" b="0" i="0" u="none" strike="noStrike" dirty="0">
              <a:solidFill>
                <a:srgbClr val="000000"/>
              </a:solidFill>
              <a:effectLst/>
              <a:latin typeface="Calibri" panose="020F0502020204030204" pitchFamily="34" charset="0"/>
            </a:endParaRPr>
          </a:p>
          <a:p>
            <a:endParaRPr lang="en-US" dirty="0"/>
          </a:p>
        </p:txBody>
      </p:sp>
      <p:sp>
        <p:nvSpPr>
          <p:cNvPr id="5" name="Slide Number Placeholder 4">
            <a:extLst>
              <a:ext uri="{FF2B5EF4-FFF2-40B4-BE49-F238E27FC236}">
                <a16:creationId xmlns:a16="http://schemas.microsoft.com/office/drawing/2014/main" id="{203E3DF7-F2ED-767D-D458-E82D458AAC28}"/>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2052" name="Picture 4">
            <a:extLst>
              <a:ext uri="{FF2B5EF4-FFF2-40B4-BE49-F238E27FC236}">
                <a16:creationId xmlns:a16="http://schemas.microsoft.com/office/drawing/2014/main" id="{4B4D250D-D1E1-88E9-FB95-2F1E23155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9183" y="2878247"/>
            <a:ext cx="2248102" cy="16902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BF99A42-DC6A-BB29-FB4B-D803778CD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3632" y="4597374"/>
            <a:ext cx="2253653" cy="169024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657FACF-5A31-6C57-C124-3E50A05FA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3632" y="1135119"/>
            <a:ext cx="2202603" cy="1653689"/>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6881891C-3274-2153-3F5F-1E2F52642966}"/>
              </a:ext>
            </a:extLst>
          </p:cNvPr>
          <p:cNvSpPr/>
          <p:nvPr/>
        </p:nvSpPr>
        <p:spPr>
          <a:xfrm>
            <a:off x="8131127" y="1491174"/>
            <a:ext cx="534572" cy="70235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BC518D6-F85E-F6FA-7BBC-9459A1A03D6E}"/>
              </a:ext>
            </a:extLst>
          </p:cNvPr>
          <p:cNvSpPr/>
          <p:nvPr/>
        </p:nvSpPr>
        <p:spPr>
          <a:xfrm>
            <a:off x="8219961" y="2795413"/>
            <a:ext cx="534572" cy="43385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00A8A06-86B5-8861-97E1-1B46EA0CADBD}"/>
              </a:ext>
            </a:extLst>
          </p:cNvPr>
          <p:cNvSpPr/>
          <p:nvPr/>
        </p:nvSpPr>
        <p:spPr>
          <a:xfrm>
            <a:off x="6593632" y="5974860"/>
            <a:ext cx="534572" cy="43385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3">
            <a:extLst>
              <a:ext uri="{FF2B5EF4-FFF2-40B4-BE49-F238E27FC236}">
                <a16:creationId xmlns:a16="http://schemas.microsoft.com/office/drawing/2014/main" id="{556310AB-803A-58CB-BA60-781C383E70DA}"/>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 gewijzigd: 05/12/2023)</a:t>
            </a:r>
          </a:p>
        </p:txBody>
      </p:sp>
    </p:spTree>
    <p:extLst>
      <p:ext uri="{BB962C8B-B14F-4D97-AF65-F5344CB8AC3E}">
        <p14:creationId xmlns:p14="http://schemas.microsoft.com/office/powerpoint/2010/main" val="102119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2D78D-E545-0769-3E48-F02966374904}"/>
              </a:ext>
            </a:extLst>
          </p:cNvPr>
          <p:cNvSpPr>
            <a:spLocks noGrp="1"/>
          </p:cNvSpPr>
          <p:nvPr>
            <p:ph type="title"/>
          </p:nvPr>
        </p:nvSpPr>
        <p:spPr/>
        <p:txBody>
          <a:bodyPr/>
          <a:lstStyle/>
          <a:p>
            <a:r>
              <a:rPr lang="nl" dirty="0" err="1"/>
              <a:t>BESTANDEN </a:t>
            </a:r>
            <a:r>
              <a:rPr lang="nl" dirty="0"/>
              <a:t>HERSTELLEN OP EEN IPAD</a:t>
            </a:r>
          </a:p>
        </p:txBody>
      </p:sp>
      <p:sp>
        <p:nvSpPr>
          <p:cNvPr id="3" name="Content Placeholder 2">
            <a:extLst>
              <a:ext uri="{FF2B5EF4-FFF2-40B4-BE49-F238E27FC236}">
                <a16:creationId xmlns:a16="http://schemas.microsoft.com/office/drawing/2014/main" id="{B8C3360F-F3C0-CA0F-57DF-B9D60BB64933}"/>
              </a:ext>
            </a:extLst>
          </p:cNvPr>
          <p:cNvSpPr>
            <a:spLocks noGrp="1"/>
          </p:cNvSpPr>
          <p:nvPr>
            <p:ph idx="1"/>
          </p:nvPr>
        </p:nvSpPr>
        <p:spPr/>
        <p:txBody>
          <a:bodyPr>
            <a:normAutofit fontScale="92500"/>
          </a:bodyPr>
          <a:lstStyle/>
          <a:p>
            <a:pPr rtl="0" fontAlgn="base">
              <a:spcBef>
                <a:spcPts val="0"/>
              </a:spcBef>
              <a:spcAft>
                <a:spcPts val="0"/>
              </a:spcAft>
              <a:buFont typeface="+mj-lt"/>
              <a:buAutoNum type="arabicPeriod"/>
            </a:pPr>
            <a:r>
              <a:rPr lang="nl" sz="2800" b="0" i="0" u="none" strike="noStrike" dirty="0">
                <a:solidFill>
                  <a:srgbClr val="000000"/>
                </a:solidFill>
                <a:effectLst/>
                <a:latin typeface="Calibri" panose="020F0502020204030204" pitchFamily="34" charset="0"/>
              </a:rPr>
              <a:t>Ga in de Bestanden-app naar Google Drive en navigeer naar het filter dat uw bestand bevat.</a:t>
            </a:r>
          </a:p>
          <a:p>
            <a:pPr rtl="0" fontAlgn="base">
              <a:spcBef>
                <a:spcPts val="0"/>
              </a:spcBef>
              <a:spcAft>
                <a:spcPts val="0"/>
              </a:spcAft>
              <a:buFont typeface="+mj-lt"/>
              <a:buAutoNum type="arabicPeriod"/>
            </a:pPr>
            <a:r>
              <a:rPr lang="nl" sz="2800" b="0" i="0" u="none" strike="noStrike" dirty="0">
                <a:solidFill>
                  <a:srgbClr val="000000"/>
                </a:solidFill>
                <a:effectLst/>
                <a:latin typeface="Calibri" panose="020F0502020204030204" pitchFamily="34" charset="0"/>
              </a:rPr>
              <a:t>Druk op het bestand en sleep het naar 'Op mijn iPad' op de locatiebalk. Houd het bestand ingedrukt.</a:t>
            </a:r>
          </a:p>
          <a:p>
            <a:pPr rtl="0" fontAlgn="base">
              <a:spcBef>
                <a:spcPts val="0"/>
              </a:spcBef>
              <a:spcAft>
                <a:spcPts val="0"/>
              </a:spcAft>
              <a:buFont typeface="+mj-lt"/>
              <a:buAutoNum type="arabicPeriod"/>
            </a:pPr>
            <a:r>
              <a:rPr lang="nl" sz="2800" b="0" i="0" u="none" strike="noStrike" dirty="0">
                <a:solidFill>
                  <a:srgbClr val="000000"/>
                </a:solidFill>
                <a:effectLst/>
                <a:latin typeface="Calibri" panose="020F0502020204030204" pitchFamily="34" charset="0"/>
              </a:rPr>
              <a:t>De map wordt geopend. Terwijl het bestand nog steeds ingedrukt is, beweegt u zich over de Spike-map. Het zal openen.</a:t>
            </a:r>
          </a:p>
          <a:p>
            <a:pPr rtl="0" fontAlgn="base">
              <a:spcBef>
                <a:spcPts val="0"/>
              </a:spcBef>
              <a:spcAft>
                <a:spcPts val="0"/>
              </a:spcAft>
              <a:buFont typeface="+mj-lt"/>
              <a:buAutoNum type="arabicPeriod"/>
            </a:pPr>
            <a:r>
              <a:rPr lang="nl" sz="2800" b="0" i="0" u="none" strike="noStrike" dirty="0">
                <a:solidFill>
                  <a:srgbClr val="000000"/>
                </a:solidFill>
                <a:effectLst/>
                <a:latin typeface="Calibri" panose="020F0502020204030204" pitchFamily="34" charset="0"/>
              </a:rPr>
              <a:t>Beweeg over de Lego Education Spike-map. Het zal openen.</a:t>
            </a:r>
          </a:p>
          <a:p>
            <a:pPr rtl="0" fontAlgn="base">
              <a:spcBef>
                <a:spcPts val="0"/>
              </a:spcBef>
              <a:spcAft>
                <a:spcPts val="0"/>
              </a:spcAft>
              <a:buFont typeface="+mj-lt"/>
              <a:buAutoNum type="arabicPeriod"/>
            </a:pPr>
            <a:r>
              <a:rPr lang="nl" sz="2800" b="0" i="0" u="none" strike="noStrike" dirty="0">
                <a:solidFill>
                  <a:srgbClr val="000000"/>
                </a:solidFill>
                <a:effectLst/>
                <a:latin typeface="Calibri" panose="020F0502020204030204" pitchFamily="34" charset="0"/>
              </a:rPr>
              <a:t>Zet het bestand nu hier neer. U kunt een bestaand bestand vervangen of opslaan als een nieuwe kopie. Ze zijn nu beschikbaar in uw projecten wanneer u uw app opent.</a:t>
            </a:r>
          </a:p>
          <a:p>
            <a:endParaRPr lang="en-US" sz="2800" dirty="0"/>
          </a:p>
        </p:txBody>
      </p:sp>
      <p:sp>
        <p:nvSpPr>
          <p:cNvPr id="5" name="Slide Number Placeholder 4">
            <a:extLst>
              <a:ext uri="{FF2B5EF4-FFF2-40B4-BE49-F238E27FC236}">
                <a16:creationId xmlns:a16="http://schemas.microsoft.com/office/drawing/2014/main" id="{8527AFD8-B64C-5B44-A04A-F0F469540930}"/>
              </a:ext>
            </a:extLst>
          </p:cNvPr>
          <p:cNvSpPr>
            <a:spLocks noGrp="1"/>
          </p:cNvSpPr>
          <p:nvPr>
            <p:ph type="sldNum" sz="quarter" idx="12"/>
          </p:nvPr>
        </p:nvSpPr>
        <p:spPr/>
        <p:txBody>
          <a:bodyPr/>
          <a:lstStyle/>
          <a:p>
            <a:fld id="{BBD74847-7BE4-4E4D-8159-51DF7B93C616}" type="slidenum">
              <a:rPr lang="en-US" smtClean="0"/>
              <a:t>6</a:t>
            </a:fld>
            <a:endParaRPr lang="en-US"/>
          </a:p>
        </p:txBody>
      </p:sp>
      <p:sp>
        <p:nvSpPr>
          <p:cNvPr id="6" name="Footer Placeholder 3">
            <a:extLst>
              <a:ext uri="{FF2B5EF4-FFF2-40B4-BE49-F238E27FC236}">
                <a16:creationId xmlns:a16="http://schemas.microsoft.com/office/drawing/2014/main" id="{C28E6C2E-6800-482E-CDE9-D693F978BAD7}"/>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 gewijzigd: 05/12/2023)</a:t>
            </a:r>
          </a:p>
        </p:txBody>
      </p:sp>
    </p:spTree>
    <p:extLst>
      <p:ext uri="{BB962C8B-B14F-4D97-AF65-F5344CB8AC3E}">
        <p14:creationId xmlns:p14="http://schemas.microsoft.com/office/powerpoint/2010/main" val="325950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8C6A-F531-D80F-FEA7-AFF7A3E82902}"/>
              </a:ext>
            </a:extLst>
          </p:cNvPr>
          <p:cNvSpPr>
            <a:spLocks noGrp="1"/>
          </p:cNvSpPr>
          <p:nvPr>
            <p:ph type="title"/>
          </p:nvPr>
        </p:nvSpPr>
        <p:spPr/>
        <p:txBody>
          <a:bodyPr/>
          <a:lstStyle/>
          <a:p>
            <a:r>
              <a:rPr lang="nl" dirty="0"/>
              <a:t>EERSTE INSTALLATIE OP EEN MAC</a:t>
            </a:r>
          </a:p>
        </p:txBody>
      </p:sp>
      <p:sp>
        <p:nvSpPr>
          <p:cNvPr id="3" name="Content Placeholder 2">
            <a:extLst>
              <a:ext uri="{FF2B5EF4-FFF2-40B4-BE49-F238E27FC236}">
                <a16:creationId xmlns:a16="http://schemas.microsoft.com/office/drawing/2014/main" id="{1BD1CCCD-C0DC-8C83-9E58-0CB1A2E4AEAF}"/>
              </a:ext>
            </a:extLst>
          </p:cNvPr>
          <p:cNvSpPr>
            <a:spLocks noGrp="1"/>
          </p:cNvSpPr>
          <p:nvPr>
            <p:ph idx="1"/>
          </p:nvPr>
        </p:nvSpPr>
        <p:spPr/>
        <p:txBody>
          <a:bodyPr>
            <a:normAutofit/>
          </a:bodyPr>
          <a:lstStyle/>
          <a:p>
            <a:pPr rtl="0">
              <a:spcBef>
                <a:spcPts val="0"/>
              </a:spcBef>
              <a:spcAft>
                <a:spcPts val="0"/>
              </a:spcAft>
            </a:pPr>
            <a:r>
              <a:rPr lang="nl" sz="2800" b="0" i="0" u="none" strike="noStrike" dirty="0">
                <a:solidFill>
                  <a:srgbClr val="000000"/>
                </a:solidFill>
                <a:effectLst/>
                <a:latin typeface="Calibri" panose="020F0502020204030204" pitchFamily="34" charset="0"/>
              </a:rPr>
              <a:t>Op een Mac-laptop is de . </a:t>
            </a:r>
            <a:r>
              <a:rPr lang="nl" sz="2800" b="0" i="0" u="none" strike="noStrike" dirty="0" err="1">
                <a:solidFill>
                  <a:srgbClr val="000000"/>
                </a:solidFill>
                <a:effectLst/>
                <a:latin typeface="Calibri" panose="020F0502020204030204" pitchFamily="34" charset="0"/>
              </a:rPr>
              <a:t>llsp- </a:t>
            </a:r>
            <a:r>
              <a:rPr lang="nl" sz="2800" b="0" i="0" u="none" strike="noStrike" dirty="0">
                <a:solidFill>
                  <a:srgbClr val="000000"/>
                </a:solidFill>
                <a:effectLst/>
                <a:latin typeface="Calibri" panose="020F0502020204030204" pitchFamily="34" charset="0"/>
              </a:rPr>
              <a:t>programmabestanden worden op een van de twee locaties opgeslagen:</a:t>
            </a:r>
            <a:endParaRPr lang="en-US" sz="2800" b="0" dirty="0">
              <a:effectLst/>
            </a:endParaRPr>
          </a:p>
          <a:p>
            <a:pPr lvl="1" fontAlgn="base">
              <a:spcBef>
                <a:spcPts val="0"/>
              </a:spcBef>
              <a:spcAft>
                <a:spcPts val="0"/>
              </a:spcAft>
              <a:buFont typeface="+mj-lt"/>
              <a:buAutoNum type="arabicPeriod"/>
            </a:pPr>
            <a:r>
              <a:rPr lang="nl" sz="2400" b="0" i="0" u="none" strike="noStrike" dirty="0">
                <a:solidFill>
                  <a:srgbClr val="000000"/>
                </a:solidFill>
                <a:effectLst/>
                <a:latin typeface="Courier" panose="02070309020205020404" pitchFamily="49" charset="0"/>
              </a:rPr>
              <a:t>~/Bibliotheek/Containers/Spike/Data/Documenten/LEGO Education SPIKE/</a:t>
            </a:r>
          </a:p>
          <a:p>
            <a:pPr lvl="1" fontAlgn="base">
              <a:spcBef>
                <a:spcPts val="0"/>
              </a:spcBef>
              <a:spcAft>
                <a:spcPts val="0"/>
              </a:spcAft>
              <a:buFont typeface="+mj-lt"/>
              <a:buAutoNum type="arabicPeriod"/>
            </a:pPr>
            <a:r>
              <a:rPr lang="nl" sz="2400" b="0" i="0" u="none" strike="noStrike" dirty="0">
                <a:solidFill>
                  <a:srgbClr val="000000"/>
                </a:solidFill>
                <a:effectLst/>
                <a:latin typeface="Courier" panose="02070309020205020404" pitchFamily="49" charset="0"/>
              </a:rPr>
              <a:t>~/Documenten</a:t>
            </a:r>
          </a:p>
          <a:p>
            <a:pPr rtl="0">
              <a:spcBef>
                <a:spcPts val="200"/>
              </a:spcBef>
              <a:spcAft>
                <a:spcPts val="0"/>
              </a:spcAft>
            </a:pPr>
            <a:r>
              <a:rPr lang="nl" sz="2800" b="0" i="0" u="none" strike="noStrike" dirty="0">
                <a:solidFill>
                  <a:srgbClr val="2F5496"/>
                </a:solidFill>
                <a:effectLst/>
                <a:latin typeface="Calibri" panose="020F0502020204030204" pitchFamily="34" charset="0"/>
              </a:rPr>
              <a:t>Google Drive-installatie:</a:t>
            </a:r>
            <a:endParaRPr lang="en-US" sz="2800" b="1" dirty="0">
              <a:effectLst/>
            </a:endParaRPr>
          </a:p>
          <a:p>
            <a:pPr lvl="1" fontAlgn="base">
              <a:spcBef>
                <a:spcPts val="0"/>
              </a:spcBef>
              <a:spcAft>
                <a:spcPts val="0"/>
              </a:spcAft>
              <a:buFont typeface="+mj-lt"/>
              <a:buAutoNum type="arabicPeriod"/>
            </a:pPr>
            <a:r>
              <a:rPr lang="nl" sz="2400" b="0" i="0" u="none" strike="noStrike" dirty="0">
                <a:solidFill>
                  <a:srgbClr val="000000"/>
                </a:solidFill>
                <a:effectLst/>
                <a:latin typeface="Calibri" panose="020F0502020204030204" pitchFamily="34" charset="0"/>
              </a:rPr>
              <a:t>Ga naar Google Drive.</a:t>
            </a:r>
          </a:p>
          <a:p>
            <a:pPr lvl="1" fontAlgn="base">
              <a:spcBef>
                <a:spcPts val="0"/>
              </a:spcBef>
              <a:spcAft>
                <a:spcPts val="0"/>
              </a:spcAft>
              <a:buFont typeface="+mj-lt"/>
              <a:buAutoNum type="arabicPeriod"/>
            </a:pPr>
            <a:r>
              <a:rPr lang="nl" sz="2400" b="0" i="0" u="none" strike="noStrike" dirty="0">
                <a:solidFill>
                  <a:srgbClr val="000000"/>
                </a:solidFill>
                <a:effectLst/>
                <a:latin typeface="Calibri" panose="020F0502020204030204" pitchFamily="34" charset="0"/>
              </a:rPr>
              <a:t>Maak een nieuwe map met de naam "Spike Prime"</a:t>
            </a:r>
          </a:p>
        </p:txBody>
      </p:sp>
      <p:sp>
        <p:nvSpPr>
          <p:cNvPr id="5" name="Slide Number Placeholder 4">
            <a:extLst>
              <a:ext uri="{FF2B5EF4-FFF2-40B4-BE49-F238E27FC236}">
                <a16:creationId xmlns:a16="http://schemas.microsoft.com/office/drawing/2014/main" id="{DB0C7017-4440-C77C-26AC-9C10C2A66352}"/>
              </a:ext>
            </a:extLst>
          </p:cNvPr>
          <p:cNvSpPr>
            <a:spLocks noGrp="1"/>
          </p:cNvSpPr>
          <p:nvPr>
            <p:ph type="sldNum" sz="quarter" idx="12"/>
          </p:nvPr>
        </p:nvSpPr>
        <p:spPr/>
        <p:txBody>
          <a:bodyPr/>
          <a:lstStyle/>
          <a:p>
            <a:fld id="{BBD74847-7BE4-4E4D-8159-51DF7B93C616}" type="slidenum">
              <a:rPr lang="en-US" smtClean="0"/>
              <a:t>7</a:t>
            </a:fld>
            <a:endParaRPr lang="en-US"/>
          </a:p>
        </p:txBody>
      </p:sp>
      <p:sp>
        <p:nvSpPr>
          <p:cNvPr id="6" name="Footer Placeholder 3">
            <a:extLst>
              <a:ext uri="{FF2B5EF4-FFF2-40B4-BE49-F238E27FC236}">
                <a16:creationId xmlns:a16="http://schemas.microsoft.com/office/drawing/2014/main" id="{F36E8921-DBC8-935D-1932-812E7F72851B}"/>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 gewijzigd: 05/12/2023)</a:t>
            </a:r>
          </a:p>
        </p:txBody>
      </p:sp>
    </p:spTree>
    <p:extLst>
      <p:ext uri="{BB962C8B-B14F-4D97-AF65-F5344CB8AC3E}">
        <p14:creationId xmlns:p14="http://schemas.microsoft.com/office/powerpoint/2010/main" val="408480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8C6A-F531-D80F-FEA7-AFF7A3E82902}"/>
              </a:ext>
            </a:extLst>
          </p:cNvPr>
          <p:cNvSpPr>
            <a:spLocks noGrp="1"/>
          </p:cNvSpPr>
          <p:nvPr>
            <p:ph type="title"/>
          </p:nvPr>
        </p:nvSpPr>
        <p:spPr/>
        <p:txBody>
          <a:bodyPr/>
          <a:lstStyle/>
          <a:p>
            <a:r>
              <a:rPr lang="nl" dirty="0"/>
              <a:t>BACK-UPS MAKEN VAN BESTANDEN op EEN MAC</a:t>
            </a:r>
          </a:p>
        </p:txBody>
      </p:sp>
      <p:sp>
        <p:nvSpPr>
          <p:cNvPr id="3" name="Content Placeholder 2">
            <a:extLst>
              <a:ext uri="{FF2B5EF4-FFF2-40B4-BE49-F238E27FC236}">
                <a16:creationId xmlns:a16="http://schemas.microsoft.com/office/drawing/2014/main" id="{1BD1CCCD-C0DC-8C83-9E58-0CB1A2E4AEAF}"/>
              </a:ext>
            </a:extLst>
          </p:cNvPr>
          <p:cNvSpPr>
            <a:spLocks noGrp="1"/>
          </p:cNvSpPr>
          <p:nvPr>
            <p:ph idx="1"/>
          </p:nvPr>
        </p:nvSpPr>
        <p:spPr/>
        <p:txBody>
          <a:bodyPr>
            <a:normAutofit lnSpcReduction="10000"/>
          </a:bodyPr>
          <a:lstStyle/>
          <a:p>
            <a:pPr rtl="0" fontAlgn="base">
              <a:spcBef>
                <a:spcPts val="0"/>
              </a:spcBef>
              <a:spcAft>
                <a:spcPts val="0"/>
              </a:spcAft>
              <a:buFont typeface="+mj-lt"/>
              <a:buAutoNum type="arabicPeriod"/>
            </a:pPr>
            <a:r>
              <a:rPr lang="nl" sz="2400" b="0" i="0" u="none" strike="noStrike" dirty="0">
                <a:solidFill>
                  <a:srgbClr val="000000"/>
                </a:solidFill>
                <a:effectLst/>
                <a:latin typeface="Calibri" panose="020F0502020204030204" pitchFamily="34" charset="0"/>
              </a:rPr>
              <a:t>Open de Finder-app</a:t>
            </a:r>
          </a:p>
          <a:p>
            <a:pPr rtl="0" fontAlgn="base">
              <a:spcBef>
                <a:spcPts val="0"/>
              </a:spcBef>
              <a:spcAft>
                <a:spcPts val="0"/>
              </a:spcAft>
              <a:buFont typeface="+mj-lt"/>
              <a:buAutoNum type="arabicPeriod"/>
            </a:pPr>
            <a:r>
              <a:rPr lang="nl" sz="2400" b="0" i="0" u="none" strike="noStrike" dirty="0">
                <a:solidFill>
                  <a:srgbClr val="000000"/>
                </a:solidFill>
                <a:effectLst/>
                <a:latin typeface="Calibri" panose="020F0502020204030204" pitchFamily="34" charset="0"/>
              </a:rPr>
              <a:t>Klik in de werkbalk op Ga -&gt; Ga naar map en kopieer en plak de eerste hierboven genoemde locatie in het tekstvak</a:t>
            </a:r>
          </a:p>
          <a:p>
            <a:pPr rtl="0" fontAlgn="base">
              <a:spcBef>
                <a:spcPts val="0"/>
              </a:spcBef>
              <a:spcAft>
                <a:spcPts val="0"/>
              </a:spcAft>
              <a:buFont typeface="+mj-lt"/>
              <a:buAutoNum type="arabicPeriod"/>
            </a:pPr>
            <a:r>
              <a:rPr lang="nl" sz="2400" b="0" i="0" u="none" strike="noStrike" dirty="0">
                <a:solidFill>
                  <a:srgbClr val="000000"/>
                </a:solidFill>
                <a:effectLst/>
                <a:latin typeface="Calibri" panose="020F0502020204030204" pitchFamily="34" charset="0"/>
              </a:rPr>
              <a:t>Je zou je . </a:t>
            </a:r>
            <a:r>
              <a:rPr lang="nl" sz="2400" b="0" i="0" u="none" strike="noStrike" dirty="0" err="1">
                <a:solidFill>
                  <a:srgbClr val="000000"/>
                </a:solidFill>
                <a:effectLst/>
                <a:latin typeface="Calibri" panose="020F0502020204030204" pitchFamily="34" charset="0"/>
              </a:rPr>
              <a:t>llsp- </a:t>
            </a:r>
            <a:r>
              <a:rPr lang="nl" sz="2400" b="0" i="0" u="none" strike="noStrike" dirty="0">
                <a:solidFill>
                  <a:srgbClr val="000000"/>
                </a:solidFill>
                <a:effectLst/>
                <a:latin typeface="Calibri" panose="020F0502020204030204" pitchFamily="34" charset="0"/>
              </a:rPr>
              <a:t>bestanden. Als wat u zoekt er niet is, probeer dan de tweede locatie.</a:t>
            </a:r>
          </a:p>
          <a:p>
            <a:pPr rtl="0" fontAlgn="base">
              <a:spcBef>
                <a:spcPts val="0"/>
              </a:spcBef>
              <a:spcAft>
                <a:spcPts val="0"/>
              </a:spcAft>
              <a:buFont typeface="+mj-lt"/>
              <a:buAutoNum type="arabicPeriod"/>
            </a:pPr>
            <a:r>
              <a:rPr lang="nl" sz="2400" b="0" i="0" u="none" strike="noStrike" dirty="0">
                <a:solidFill>
                  <a:srgbClr val="000000"/>
                </a:solidFill>
                <a:effectLst/>
                <a:latin typeface="Calibri" panose="020F0502020204030204" pitchFamily="34" charset="0"/>
              </a:rPr>
              <a:t>Open een browservenster en ga naar Google Drive, naar de map Spike Prime</a:t>
            </a:r>
          </a:p>
          <a:p>
            <a:pPr rtl="0" fontAlgn="base">
              <a:spcBef>
                <a:spcPts val="0"/>
              </a:spcBef>
              <a:spcAft>
                <a:spcPts val="0"/>
              </a:spcAft>
              <a:buFont typeface="+mj-lt"/>
              <a:buAutoNum type="arabicPeriod"/>
            </a:pPr>
            <a:r>
              <a:rPr lang="nl" sz="2400" b="0" i="0" u="none" strike="noStrike" dirty="0">
                <a:solidFill>
                  <a:srgbClr val="000000"/>
                </a:solidFill>
                <a:effectLst/>
                <a:latin typeface="Calibri" panose="020F0502020204030204" pitchFamily="34" charset="0"/>
              </a:rPr>
              <a:t>Maak een nieuwe map met de datum van vandaag, beginnend met het jaar JJJJ/MM/DD. Bijvoorbeeld 25/10/2021. </a:t>
            </a:r>
            <a:r>
              <a:rPr lang="nl" sz="2400" b="1" i="0" u="none" strike="noStrike" dirty="0">
                <a:solidFill>
                  <a:srgbClr val="000000"/>
                </a:solidFill>
                <a:effectLst/>
                <a:latin typeface="Calibri" panose="020F0502020204030204" pitchFamily="34" charset="0"/>
              </a:rPr>
              <a:t>Maak ALTIJD een nieuwe map als u wijzigingen in een programma hebt aangebracht en het programma een seconde of langer bewaart </a:t>
            </a:r>
            <a:r>
              <a:rPr lang="nl" sz="2400" b="0" i="0" u="none" strike="noStrike" dirty="0">
                <a:solidFill>
                  <a:srgbClr val="000000"/>
                </a:solidFill>
                <a:effectLst/>
                <a:latin typeface="Calibri" panose="020F0502020204030204" pitchFamily="34" charset="0"/>
              </a:rPr>
              <a:t>. Zo kunt u indien nodig teruggaan naar een eerdere versie van uw programma.</a:t>
            </a:r>
            <a:endParaRPr lang="en-US" sz="3200" b="0" dirty="0">
              <a:effectLst/>
            </a:endParaRPr>
          </a:p>
          <a:p>
            <a:pPr rtl="0" fontAlgn="base">
              <a:spcBef>
                <a:spcPts val="0"/>
              </a:spcBef>
              <a:spcAft>
                <a:spcPts val="0"/>
              </a:spcAft>
              <a:buFont typeface="+mj-lt"/>
              <a:buAutoNum type="arabicPeriod"/>
            </a:pPr>
            <a:r>
              <a:rPr lang="nl" sz="2400" b="0" i="0" u="none" strike="noStrike" dirty="0">
                <a:solidFill>
                  <a:srgbClr val="000000"/>
                </a:solidFill>
                <a:effectLst/>
                <a:latin typeface="Calibri" panose="020F0502020204030204" pitchFamily="34" charset="0"/>
              </a:rPr>
              <a:t>Sleep bestanden vanuit uw Finder-venster naar de Drive-map en zet ze daar neer</a:t>
            </a:r>
          </a:p>
        </p:txBody>
      </p:sp>
      <p:sp>
        <p:nvSpPr>
          <p:cNvPr id="5" name="Slide Number Placeholder 4">
            <a:extLst>
              <a:ext uri="{FF2B5EF4-FFF2-40B4-BE49-F238E27FC236}">
                <a16:creationId xmlns:a16="http://schemas.microsoft.com/office/drawing/2014/main" id="{DB0C7017-4440-C77C-26AC-9C10C2A66352}"/>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6" name="Footer Placeholder 3">
            <a:extLst>
              <a:ext uri="{FF2B5EF4-FFF2-40B4-BE49-F238E27FC236}">
                <a16:creationId xmlns:a16="http://schemas.microsoft.com/office/drawing/2014/main" id="{8986D0A4-72CE-FF3B-ED9A-55BE30FEC59F}"/>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 gewijzigd: 05/12/2023)</a:t>
            </a:r>
          </a:p>
        </p:txBody>
      </p:sp>
    </p:spTree>
    <p:extLst>
      <p:ext uri="{BB962C8B-B14F-4D97-AF65-F5344CB8AC3E}">
        <p14:creationId xmlns:p14="http://schemas.microsoft.com/office/powerpoint/2010/main" val="394668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E370-D958-4741-3BE5-C4271AEECBD3}"/>
              </a:ext>
            </a:extLst>
          </p:cNvPr>
          <p:cNvSpPr>
            <a:spLocks noGrp="1"/>
          </p:cNvSpPr>
          <p:nvPr>
            <p:ph type="title"/>
          </p:nvPr>
        </p:nvSpPr>
        <p:spPr/>
        <p:txBody>
          <a:bodyPr/>
          <a:lstStyle/>
          <a:p>
            <a:r>
              <a:rPr lang="nl" dirty="0"/>
              <a:t>BESTANDEN HERSTELLEN op EEN MAC</a:t>
            </a:r>
          </a:p>
        </p:txBody>
      </p:sp>
      <p:sp>
        <p:nvSpPr>
          <p:cNvPr id="3" name="Content Placeholder 2">
            <a:extLst>
              <a:ext uri="{FF2B5EF4-FFF2-40B4-BE49-F238E27FC236}">
                <a16:creationId xmlns:a16="http://schemas.microsoft.com/office/drawing/2014/main" id="{1BEABB5E-B195-9EF7-E1C3-88045552DF98}"/>
              </a:ext>
            </a:extLst>
          </p:cNvPr>
          <p:cNvSpPr>
            <a:spLocks noGrp="1"/>
          </p:cNvSpPr>
          <p:nvPr>
            <p:ph idx="1"/>
          </p:nvPr>
        </p:nvSpPr>
        <p:spPr/>
        <p:txBody>
          <a:bodyPr/>
          <a:lstStyle/>
          <a:p>
            <a:pPr>
              <a:spcBef>
                <a:spcPts val="200"/>
              </a:spcBef>
              <a:spcAft>
                <a:spcPts val="0"/>
              </a:spcAft>
            </a:pPr>
            <a:r>
              <a:rPr lang="nl" sz="3200" b="0" i="0" u="none" strike="noStrike" dirty="0">
                <a:solidFill>
                  <a:srgbClr val="000000"/>
                </a:solidFill>
                <a:effectLst/>
                <a:latin typeface="Calibri" panose="020F0502020204030204" pitchFamily="34" charset="0"/>
              </a:rPr>
              <a:t>Open Google Drive in een browser en ga naar de map met uw back-upbestand</a:t>
            </a:r>
          </a:p>
          <a:p>
            <a:pPr>
              <a:spcBef>
                <a:spcPts val="200"/>
              </a:spcBef>
              <a:spcAft>
                <a:spcPts val="0"/>
              </a:spcAft>
            </a:pPr>
            <a:r>
              <a:rPr lang="nl" sz="3200" b="0" i="0" u="none" strike="noStrike" dirty="0">
                <a:solidFill>
                  <a:srgbClr val="000000"/>
                </a:solidFill>
                <a:effectLst/>
                <a:latin typeface="Calibri" panose="020F0502020204030204" pitchFamily="34" charset="0"/>
              </a:rPr>
              <a:t>Open Finder en navigeer naar de eerste locatie onder de map Bibliotheek.</a:t>
            </a:r>
          </a:p>
          <a:p>
            <a:pPr>
              <a:spcBef>
                <a:spcPts val="200"/>
              </a:spcBef>
              <a:spcAft>
                <a:spcPts val="0"/>
              </a:spcAft>
            </a:pPr>
            <a:r>
              <a:rPr lang="nl" sz="3200" b="0" i="0" u="none" strike="noStrike" dirty="0">
                <a:solidFill>
                  <a:srgbClr val="000000"/>
                </a:solidFill>
                <a:effectLst/>
                <a:latin typeface="Calibri" panose="020F0502020204030204" pitchFamily="34" charset="0"/>
              </a:rPr>
              <a:t>Sleep bestanden van Drive naar de map en zet ze daar neer. Ze zijn nu beschikbaar in uw projecten wanneer u uw app opent.</a:t>
            </a:r>
          </a:p>
          <a:p>
            <a:endParaRPr lang="en-US" dirty="0"/>
          </a:p>
        </p:txBody>
      </p:sp>
      <p:sp>
        <p:nvSpPr>
          <p:cNvPr id="5" name="Slide Number Placeholder 4">
            <a:extLst>
              <a:ext uri="{FF2B5EF4-FFF2-40B4-BE49-F238E27FC236}">
                <a16:creationId xmlns:a16="http://schemas.microsoft.com/office/drawing/2014/main" id="{D11D7B77-41A0-DAAA-47F1-81B66DA754E4}"/>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6" name="Footer Placeholder 3">
            <a:extLst>
              <a:ext uri="{FF2B5EF4-FFF2-40B4-BE49-F238E27FC236}">
                <a16:creationId xmlns:a16="http://schemas.microsoft.com/office/drawing/2014/main" id="{A84B1720-319B-0936-44F0-89F5D6015FB1}"/>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 gewijzigd: 05/12/2023)</a:t>
            </a:r>
          </a:p>
        </p:txBody>
      </p:sp>
    </p:spTree>
    <p:extLst>
      <p:ext uri="{BB962C8B-B14F-4D97-AF65-F5344CB8AC3E}">
        <p14:creationId xmlns:p14="http://schemas.microsoft.com/office/powerpoint/2010/main" val="1755940729"/>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280</TotalTime>
  <Words>2127</Words>
  <Application>Microsoft Office PowerPoint</Application>
  <PresentationFormat>On-screen Show (4:3)</PresentationFormat>
  <Paragraphs>131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vt:lpstr>
      <vt:lpstr>Gill Sans MT</vt:lpstr>
      <vt:lpstr>Helvetica Neue</vt:lpstr>
      <vt:lpstr>Wingdings 2</vt:lpstr>
      <vt:lpstr>Dividend</vt:lpstr>
      <vt:lpstr>BACK-UPS MAKEN VAN BESTANDEN ( iPAD , MAC LAPTOP &amp; CHROMEBOOK)</vt:lpstr>
      <vt:lpstr>Lesdoelstellingen</vt:lpstr>
      <vt:lpstr>WAAROM MOET U EEN BACK-UP VAN UW BESTANDEN MAKEN?</vt:lpstr>
      <vt:lpstr>EERSTE INSTALLATIE op EEN IPAD</vt:lpstr>
      <vt:lpstr>EEN BACK-UP MAKEN OP EEN IPAD</vt:lpstr>
      <vt:lpstr>BESTANDEN HERSTELLEN OP EEN IPAD</vt:lpstr>
      <vt:lpstr>EERSTE INSTALLATIE OP EEN MAC</vt:lpstr>
      <vt:lpstr>BACK-UPS MAKEN VAN BESTANDEN op EEN MAC</vt:lpstr>
      <vt:lpstr>BESTANDEN HERSTELLEN op EEN MAC</vt:lpstr>
      <vt:lpstr>PROJECTEN EXPORTEREN OP CHROMEBOOK DEEL 1</vt:lpstr>
      <vt:lpstr>PROJECTEN EXPORTEREN OP CHROMEBOOK DEEL 2</vt:lpstr>
      <vt:lpstr>EEN BACK-UP MAKEN VAN SPIKE-BESTANDEN OP CHROMBOOK</vt:lpstr>
      <vt:lpstr>BACK-UPS MAKEN VAN SPIKE-BESTANDEN BUITEN CHROMEBOOK</vt:lpstr>
      <vt:lpstr>BESTANDEN HERSTELLEN op CHROMEBOOK</vt:lpstr>
      <vt:lpstr>EEN PROJECT OVERBRENGEN NAAR EEN ANDERE COMPUTER</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management</dc:title>
  <dc:creator>Srinivasan Seshan</dc:creator>
  <cp:lastModifiedBy>roy</cp:lastModifiedBy>
  <cp:revision>41</cp:revision>
  <dcterms:created xsi:type="dcterms:W3CDTF">2019-12-31T03:18:51Z</dcterms:created>
  <dcterms:modified xsi:type="dcterms:W3CDTF">2023-09-27T14:15:50Z</dcterms:modified>
</cp:coreProperties>
</file>