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6" r:id="rId4"/>
    <p:sldId id="277" r:id="rId5"/>
    <p:sldId id="278" r:id="rId6"/>
    <p:sldId id="268" r:id="rId7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49B5C5E9-9AF0-F241-AF01-EF95063F33A5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71040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3B9F0-3294-2D4E-ACEF-6CFD8210416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27DCA-B7AB-1B42-AA8F-4C6998C8E9E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12C6A8-B678-9E4E-90EF-2D3775B0217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6CA47D-AA67-AF46-8FEB-566A1C0DF82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7EFA1-A622-474A-A901-81B4702A2BE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9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34AF7-623B-B74C-B05E-55C449E35CA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649581-A2A2-AA40-9328-3037C44C279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37005-2BA6-C645-9A51-F8134AE6870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3A2B1-9F6A-8944-B63D-EE2969475E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BB5139-D1B6-3347-8D15-ACB1E890E66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3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3CE44-623D-C648-9123-CAED88BC763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Commentaarcode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commentaarcode kunt plaatsen</a:t>
            </a:r>
          </a:p>
          <a:p>
            <a:r>
              <a:rPr lang="nl" dirty="0"/>
              <a:t>Leer het belang van commentaarcode</a:t>
            </a:r>
          </a:p>
          <a:p>
            <a:r>
              <a:rPr lang="nl" dirty="0"/>
              <a:t>Ontdek wat nuttige opmerkingen zijn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C188-0189-4088-9777-3E94EAF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Waarom moeite doen met commentaar?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B323-521F-47E4-95DD-28A8676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Opmerkingen in de code helpen de auteur van de code te onthouden wat hij probeerde te bereiken.</a:t>
            </a:r>
          </a:p>
          <a:p>
            <a:r>
              <a:rPr lang="nl" dirty="0"/>
              <a:t>U kunt ze gebruiken om de doelen of pseudocode voor de code vast te leggen.</a:t>
            </a:r>
          </a:p>
          <a:p>
            <a:r>
              <a:rPr lang="nl" dirty="0"/>
              <a:t>Het maakt het gemakkelijker om te debuggen</a:t>
            </a:r>
          </a:p>
          <a:p>
            <a:r>
              <a:rPr lang="nl" dirty="0"/>
              <a:t>Je zou het kunnen gebruiken om aantekeningen te maken over waarden</a:t>
            </a:r>
          </a:p>
          <a:p>
            <a:r>
              <a:rPr lang="nl" dirty="0"/>
              <a:t>Wat nog belangrijker is, is dat opmerkingen iemand anders dan de auteur van de code in staat stellen het programma te begrijpen.</a:t>
            </a:r>
          </a:p>
          <a:p>
            <a:r>
              <a:rPr lang="nl" dirty="0"/>
              <a:t>Maak er een gewoonte van om commentaar aan uw code toe te voegen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7C3A-8F2B-4421-93EA-3685E90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4FF5F3A-4372-0165-1005-54C0349D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1/9/2020)</a:t>
            </a:r>
          </a:p>
        </p:txBody>
      </p:sp>
    </p:spTree>
    <p:extLst>
      <p:ext uri="{BB962C8B-B14F-4D97-AF65-F5344CB8AC3E}">
        <p14:creationId xmlns:p14="http://schemas.microsoft.com/office/powerpoint/2010/main" val="29831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Opmerkingen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5290"/>
            <a:ext cx="4142592" cy="2441394"/>
          </a:xfrm>
        </p:spPr>
        <p:txBody>
          <a:bodyPr/>
          <a:lstStyle/>
          <a:p>
            <a:r>
              <a:rPr lang="nl" dirty="0"/>
              <a:t>Klik met de rechtermuisknop op een blok om een opmerking toe te voegen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8FECB-5CD5-4474-824B-B4ACA97D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26" y="1797723"/>
            <a:ext cx="2103120" cy="172406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4EFA1-DFC5-47C9-A60D-A59BEDDD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6089"/>
            <a:ext cx="3224212" cy="147042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490A1-A254-4916-96E0-534484AA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217440"/>
            <a:ext cx="3664372" cy="321037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F7A4F6-A95C-4EF3-83C8-6917AA713680}"/>
              </a:ext>
            </a:extLst>
          </p:cNvPr>
          <p:cNvSpPr txBox="1">
            <a:spLocks/>
          </p:cNvSpPr>
          <p:nvPr/>
        </p:nvSpPr>
        <p:spPr>
          <a:xfrm>
            <a:off x="137160" y="3641010"/>
            <a:ext cx="4142592" cy="705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Typ uw opmerkingen, wijzig het formaat en verplaats het vak indien nodig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E4DAC1-4923-48B9-9EC1-25B4F1FDDF27}"/>
              </a:ext>
            </a:extLst>
          </p:cNvPr>
          <p:cNvSpPr txBox="1">
            <a:spLocks/>
          </p:cNvSpPr>
          <p:nvPr/>
        </p:nvSpPr>
        <p:spPr>
          <a:xfrm>
            <a:off x="4846320" y="1140007"/>
            <a:ext cx="4142592" cy="894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U kunt ook met de rechtermuisknop ergens op het programmeercanvas klikken om een opmerkingenveld te maken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F730DFB-69DC-6507-9571-759F4546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1/9/2020)</a:t>
            </a:r>
          </a:p>
        </p:txBody>
      </p:sp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zijn nuttige opmerkingen?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849021" cy="5082601"/>
          </a:xfrm>
        </p:spPr>
        <p:txBody>
          <a:bodyPr>
            <a:normAutofit fontScale="92500" lnSpcReduction="10000"/>
          </a:bodyPr>
          <a:lstStyle/>
          <a:p>
            <a:r>
              <a:rPr lang="nl" dirty="0"/>
              <a:t>Zorg ervoor dat opmerkingen tellen: Opmerkingen mogen de inhoud van het blok niet herhalen.</a:t>
            </a:r>
          </a:p>
          <a:p>
            <a:r>
              <a:rPr lang="nl" dirty="0"/>
              <a:t>Opmerkingen kunnen worden gebruikt om de code samen te vatten/de pseudocode die u hebt geschreven te documenteren</a:t>
            </a:r>
          </a:p>
          <a:p>
            <a:r>
              <a:rPr lang="nl" dirty="0"/>
              <a:t>Opmerkingen kunnen worden gebruikt om waarden te documenteren die u in de code uitprobeert</a:t>
            </a:r>
          </a:p>
          <a:p>
            <a:endParaRPr lang="en-US" dirty="0"/>
          </a:p>
          <a:p>
            <a:r>
              <a:rPr lang="nl" dirty="0"/>
              <a:t>Opmerking: in onze lessen gebruiken we niet alleen commentaarblokken omdat dit het voor onze medewerkers moeilijker maakt om te vertalen. In plaats daarvan gebruikten we tekstvakken in PowerPoint.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2D2E6-ACD1-4878-840E-DF23EF74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16" y="1334572"/>
            <a:ext cx="4974608" cy="469346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6A87381-ED6C-F9CF-620A-96E3BC18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1/9/2020)</a:t>
            </a:r>
          </a:p>
        </p:txBody>
      </p:sp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1012</TotalTime>
  <Words>403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Helvetica Neue</vt:lpstr>
      <vt:lpstr>Wingdings 2</vt:lpstr>
      <vt:lpstr>Dividend</vt:lpstr>
      <vt:lpstr>Commentaarcode</vt:lpstr>
      <vt:lpstr>Lesdoelstellingen</vt:lpstr>
      <vt:lpstr>Waarom moeite doen met commentaar?</vt:lpstr>
      <vt:lpstr>Opmerkingen toevoegen</vt:lpstr>
      <vt:lpstr>Wat zijn nuttige opmerkingen?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117</cp:revision>
  <dcterms:created xsi:type="dcterms:W3CDTF">2016-07-04T02:35:12Z</dcterms:created>
  <dcterms:modified xsi:type="dcterms:W3CDTF">2023-09-27T14:26:13Z</dcterms:modified>
</cp:coreProperties>
</file>