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76" r:id="rId5"/>
    <p:sldId id="279" r:id="rId6"/>
    <p:sldId id="283" r:id="rId7"/>
    <p:sldId id="284" r:id="rId8"/>
    <p:sldId id="285" r:id="rId9"/>
    <p:sldId id="268" r:id="rId10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455"/>
    <a:srgbClr val="FFD500"/>
    <a:srgbClr val="0EAE9F"/>
    <a:srgbClr val="13B09B"/>
    <a:srgbClr val="0290F8"/>
    <a:srgbClr val="FE59D0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5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76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033297F-2FA6-5044-8D25-02645BFA76E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2338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54219E-3F72-2747-8AFE-C47A1E936F4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9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90740-6E34-794B-87FB-277AE5B445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31130B-425C-5641-B405-BB17815E18B9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4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216FFE-8B58-4345-B1AF-C21B754EE97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FE7FE7-59DC-FF40-8E06-663AC6293F6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1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300F3-FE7D-764A-BA65-9EB3F150FBC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3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7EB52-F0AC-1B47-997C-177369938B6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25B1-8E03-E14B-B6CB-FA865DF951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12F4E-93B5-5246-A22F-60DA388E68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BF0C8-D16D-D04B-8D2F-40E4D349103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7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D830A-DB75-3B4C-A789-5A5D51D68A1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Inleiding tot de kleurensensor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</a:t>
            </a:r>
            <a:r>
              <a:rPr lang="nl-NL" dirty="0" err="1">
                <a:solidFill>
                  <a:schemeClr val="tx1"/>
                </a:solidFill>
              </a:rPr>
              <a:t>dorP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de kleursensor gebruikt</a:t>
            </a:r>
          </a:p>
          <a:p>
            <a:r>
              <a:rPr lang="nl" dirty="0"/>
              <a:t>Leer hoe u het wacht-tot-blok gebruikt</a:t>
            </a:r>
          </a:p>
          <a:p>
            <a:r>
              <a:rPr lang="nl" dirty="0"/>
              <a:t>Opmerking: hoewel afbeeldingen in deze lessen mogelijk een SPIKE Prime laten zien, zijn de codeblokken hetzelfde voor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A6854CAB-B318-4725-BF04-79243077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4" t="10806" r="19474" b="11579"/>
          <a:stretch/>
        </p:blipFill>
        <p:spPr>
          <a:xfrm>
            <a:off x="6266047" y="3821274"/>
            <a:ext cx="2541070" cy="23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Wat is een kleurensensor?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9" y="1140006"/>
            <a:ext cx="4416912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In de software kan de sensor kleur of reflectiviteit detecteren</a:t>
            </a:r>
          </a:p>
          <a:p>
            <a:r>
              <a:rPr lang="nl" dirty="0"/>
              <a:t>In tegenstelling tot de EV3 is de reflectiviteit bij wit licht en niet bij rood licht.</a:t>
            </a:r>
          </a:p>
          <a:p>
            <a:r>
              <a:rPr lang="nl" dirty="0"/>
              <a:t>De sensor kan 8 kleuren en geen kleur detecteren (wat die kleuren zijn, varieert tussen SPIKE Prime en Robot Inventor)</a:t>
            </a:r>
          </a:p>
          <a:p>
            <a:r>
              <a:rPr lang="nl" dirty="0"/>
              <a:t>Optimale leesafstand volgens de specificaties: 16 mm (afhankelijk van objectgrootte, kleur en oppervlak)</a:t>
            </a:r>
          </a:p>
          <a:p>
            <a:endParaRPr lang="en-US" dirty="0"/>
          </a:p>
          <a:p>
            <a:r>
              <a:rPr lang="nl" dirty="0"/>
              <a:t>Opmerking: in Robot Inventor is de lichtblauwe kleur vervangen door groenblauw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9A62D-BB9F-4216-A66B-2EC2AA539524}"/>
              </a:ext>
            </a:extLst>
          </p:cNvPr>
          <p:cNvSpPr/>
          <p:nvPr/>
        </p:nvSpPr>
        <p:spPr>
          <a:xfrm>
            <a:off x="7141450" y="1140006"/>
            <a:ext cx="1780674" cy="237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" sz="1400" u="sng" dirty="0">
                <a:solidFill>
                  <a:schemeClr val="tx1"/>
                </a:solidFill>
              </a:rPr>
              <a:t>Detecteerbare kleuren</a:t>
            </a:r>
          </a:p>
          <a:p>
            <a:r>
              <a:rPr lang="nl" sz="1400" dirty="0">
                <a:solidFill>
                  <a:schemeClr val="tx1"/>
                </a:solidFill>
              </a:rPr>
              <a:t>Zwart (0)</a:t>
            </a:r>
          </a:p>
          <a:p>
            <a:r>
              <a:rPr lang="nl" sz="1400" dirty="0">
                <a:solidFill>
                  <a:schemeClr val="tx1"/>
                </a:solidFill>
              </a:rPr>
              <a:t>Violet (1)</a:t>
            </a:r>
          </a:p>
          <a:p>
            <a:r>
              <a:rPr lang="nl" sz="1400" dirty="0">
                <a:solidFill>
                  <a:schemeClr val="tx1"/>
                </a:solidFill>
              </a:rPr>
              <a:t>Blauw (3)</a:t>
            </a:r>
          </a:p>
          <a:p>
            <a:r>
              <a:rPr lang="nl" sz="1400" dirty="0">
                <a:solidFill>
                  <a:schemeClr val="tx1"/>
                </a:solidFill>
              </a:rPr>
              <a:t>Lichtblauw (4)</a:t>
            </a:r>
          </a:p>
          <a:p>
            <a:r>
              <a:rPr lang="nl" sz="1400" dirty="0">
                <a:solidFill>
                  <a:schemeClr val="tx1"/>
                </a:solidFill>
              </a:rPr>
              <a:t>Groen (5)</a:t>
            </a:r>
          </a:p>
          <a:p>
            <a:r>
              <a:rPr lang="nl" sz="1400" dirty="0">
                <a:solidFill>
                  <a:schemeClr val="tx1"/>
                </a:solidFill>
              </a:rPr>
              <a:t>Geel (7)</a:t>
            </a:r>
          </a:p>
          <a:p>
            <a:r>
              <a:rPr lang="nl" sz="1400" dirty="0">
                <a:solidFill>
                  <a:schemeClr val="tx1"/>
                </a:solidFill>
              </a:rPr>
              <a:t>Rood (9)</a:t>
            </a:r>
          </a:p>
          <a:p>
            <a:r>
              <a:rPr lang="nl" sz="1400" dirty="0">
                <a:solidFill>
                  <a:schemeClr val="tx1"/>
                </a:solidFill>
              </a:rPr>
              <a:t>Wit (10)</a:t>
            </a:r>
          </a:p>
          <a:p>
            <a:r>
              <a:rPr lang="nl" sz="1400" dirty="0">
                <a:solidFill>
                  <a:schemeClr val="tx1"/>
                </a:solidFill>
              </a:rPr>
              <a:t>Geen kleur (-1)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F9FC6-627C-42A3-B9F8-4F8722745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46" t="28121" r="6316" b="5181"/>
          <a:stretch/>
        </p:blipFill>
        <p:spPr>
          <a:xfrm>
            <a:off x="4788174" y="1271298"/>
            <a:ext cx="2353276" cy="2326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AA2B2-01C2-2D44-AFBE-8D69C55C1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45" t="19423"/>
          <a:stretch/>
        </p:blipFill>
        <p:spPr>
          <a:xfrm>
            <a:off x="4898201" y="3912243"/>
            <a:ext cx="2154700" cy="22258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3C6A77-13C9-0647-B0C8-D2BED5941794}"/>
              </a:ext>
            </a:extLst>
          </p:cNvPr>
          <p:cNvSpPr/>
          <p:nvPr/>
        </p:nvSpPr>
        <p:spPr>
          <a:xfrm>
            <a:off x="7141450" y="3697561"/>
            <a:ext cx="1780674" cy="237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" sz="1400" u="sng" dirty="0">
                <a:solidFill>
                  <a:schemeClr val="tx1"/>
                </a:solidFill>
              </a:rPr>
              <a:t>Detecteerbare kleuren</a:t>
            </a:r>
          </a:p>
          <a:p>
            <a:r>
              <a:rPr lang="nl" sz="1400" dirty="0">
                <a:solidFill>
                  <a:schemeClr val="tx1"/>
                </a:solidFill>
              </a:rPr>
              <a:t>Zwart (0)</a:t>
            </a:r>
          </a:p>
          <a:p>
            <a:r>
              <a:rPr lang="nl" sz="1400" dirty="0">
                <a:solidFill>
                  <a:schemeClr val="tx1"/>
                </a:solidFill>
              </a:rPr>
              <a:t>Violet (1)</a:t>
            </a:r>
          </a:p>
          <a:p>
            <a:r>
              <a:rPr lang="nl" sz="1400" dirty="0">
                <a:solidFill>
                  <a:schemeClr val="tx1"/>
                </a:solidFill>
              </a:rPr>
              <a:t>Blauw (3)</a:t>
            </a:r>
          </a:p>
          <a:p>
            <a:r>
              <a:rPr lang="nl" sz="1400" dirty="0">
                <a:solidFill>
                  <a:schemeClr val="tx1"/>
                </a:solidFill>
              </a:rPr>
              <a:t>Wintertaling (4)</a:t>
            </a:r>
          </a:p>
          <a:p>
            <a:r>
              <a:rPr lang="nl" sz="1400" dirty="0">
                <a:solidFill>
                  <a:schemeClr val="tx1"/>
                </a:solidFill>
              </a:rPr>
              <a:t>Groen (5)</a:t>
            </a:r>
          </a:p>
          <a:p>
            <a:r>
              <a:rPr lang="nl" sz="1400" dirty="0">
                <a:solidFill>
                  <a:schemeClr val="tx1"/>
                </a:solidFill>
              </a:rPr>
              <a:t>Geel (7)</a:t>
            </a:r>
          </a:p>
          <a:p>
            <a:r>
              <a:rPr lang="nl" sz="1400" dirty="0">
                <a:solidFill>
                  <a:schemeClr val="tx1"/>
                </a:solidFill>
              </a:rPr>
              <a:t>Rood (9)</a:t>
            </a:r>
          </a:p>
          <a:p>
            <a:r>
              <a:rPr lang="nl" sz="1400" dirty="0">
                <a:solidFill>
                  <a:schemeClr val="tx1"/>
                </a:solidFill>
              </a:rPr>
              <a:t>Wit (10)</a:t>
            </a:r>
          </a:p>
          <a:p>
            <a:r>
              <a:rPr lang="nl" sz="1400" dirty="0">
                <a:solidFill>
                  <a:schemeClr val="tx1"/>
                </a:solidFill>
              </a:rPr>
              <a:t>Geen kleur (-1)</a:t>
            </a: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OPMERKING: ADB en detectiekleur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5082601"/>
          </a:xfrm>
        </p:spPr>
        <p:txBody>
          <a:bodyPr/>
          <a:lstStyle/>
          <a:p>
            <a:r>
              <a:rPr lang="nl" i="1" dirty="0"/>
              <a:t>De kleurensensor op ADB (Advanced Driving Base in SPIKE Prime) is op ongeveer 8 mm van de grond gemonteerd, maar de optimale afstand voor montage van de sensor volgens de specificaties is 16 mm.</a:t>
            </a:r>
          </a:p>
          <a:p>
            <a:r>
              <a:rPr lang="nl" dirty="0"/>
              <a:t>Bij gebruik van dit robotontwerp leest Zwart niet correct in de Kleurmodus met behulp van elektrische tapelijnen of een FIRST LEGO League-uitdagingsmat.</a:t>
            </a:r>
            <a:endParaRPr lang="en-US" i="1" dirty="0"/>
          </a:p>
          <a:p>
            <a:r>
              <a:rPr lang="nl" dirty="0"/>
              <a:t>Zie de volgende dia voor wijzigingen. De bouwinstructies staan ook als apart bestand op onze site.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3923E-EABC-40AE-9B9A-8FF6CA72C3CD}"/>
              </a:ext>
            </a:extLst>
          </p:cNvPr>
          <p:cNvCxnSpPr>
            <a:cxnSpLocks/>
          </p:cNvCxnSpPr>
          <p:nvPr/>
        </p:nvCxnSpPr>
        <p:spPr>
          <a:xfrm flipH="1">
            <a:off x="6492240" y="4721352"/>
            <a:ext cx="2265292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43128-939F-45F9-8FAD-09FC2AE658B9}"/>
              </a:ext>
            </a:extLst>
          </p:cNvPr>
          <p:cNvCxnSpPr>
            <a:cxnSpLocks/>
          </p:cNvCxnSpPr>
          <p:nvPr/>
        </p:nvCxnSpPr>
        <p:spPr>
          <a:xfrm>
            <a:off x="6894576" y="3483864"/>
            <a:ext cx="0" cy="10515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F34BE-ADF9-4A68-809F-AEF4085F1687}"/>
              </a:ext>
            </a:extLst>
          </p:cNvPr>
          <p:cNvSpPr txBox="1"/>
          <p:nvPr/>
        </p:nvSpPr>
        <p:spPr>
          <a:xfrm>
            <a:off x="6967729" y="3779365"/>
            <a:ext cx="209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600" dirty="0"/>
              <a:t>16 mm</a:t>
            </a:r>
          </a:p>
          <a:p>
            <a:r>
              <a:rPr lang="nl" sz="1600" dirty="0"/>
              <a:t>2M (2 LEGO-modules)</a:t>
            </a:r>
          </a:p>
        </p:txBody>
      </p:sp>
      <p:pic>
        <p:nvPicPr>
          <p:cNvPr id="21" name="Picture 20" descr="A picture containing sitting, white&#10;&#10;Description automatically generated">
            <a:extLst>
              <a:ext uri="{FF2B5EF4-FFF2-40B4-BE49-F238E27FC236}">
                <a16:creationId xmlns:a16="http://schemas.microsoft.com/office/drawing/2014/main" id="{EF025105-2982-49AD-B77D-F54D93E8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008" y="1343097"/>
            <a:ext cx="3364992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84A2-6883-4D4E-8376-59216E1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Wijzigingen aan ADB</a:t>
            </a:r>
          </a:p>
        </p:txBody>
      </p:sp>
      <p:pic>
        <p:nvPicPr>
          <p:cNvPr id="7" name="Content Placeholder 6" descr="A close up of a toy&#10;&#10;Description automatically generated">
            <a:extLst>
              <a:ext uri="{FF2B5EF4-FFF2-40B4-BE49-F238E27FC236}">
                <a16:creationId xmlns:a16="http://schemas.microsoft.com/office/drawing/2014/main" id="{19A6380D-79F6-4CD8-B3B4-F517D1B3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723" y="1683946"/>
            <a:ext cx="3441700" cy="2581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AC78E-D7A6-4E1A-98DF-76A236E1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35AF-76B1-41A5-9536-B207C0D7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6311823-7018-48B9-AEB3-11C330D0A3A4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8767036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" dirty="0"/>
              <a:t>Op deze website vindt u bouwinstructies voor het aanpassen van de voorbumper van ADB, zodat de kleursensoren één LEGO-module omhoog komen te staan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5A8D2-1AC5-4FE7-9964-79266262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561" y="1818884"/>
            <a:ext cx="3310599" cy="231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A82C0-EB9C-4D53-8C4E-91F77D9F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467" y="3977101"/>
            <a:ext cx="3151094" cy="2209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E3A621-A906-49CA-8533-D4885787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809" y="3977101"/>
            <a:ext cx="2894013" cy="20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programmeer je met een kleurensensor?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nl" dirty="0"/>
              <a:t>De twee modi waarin u de kleurensensor kunt programmeren: Kleurmodus en Gereflecteerd lichtmodus</a:t>
            </a:r>
          </a:p>
          <a:p>
            <a:r>
              <a:rPr lang="nl" dirty="0"/>
              <a:t>In deze les gebruiken we de kleurmodus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01BD76-6391-4A14-8B12-F3F60639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14" y="2459679"/>
            <a:ext cx="2926574" cy="3137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573BB-2545-4368-9A49-44306CB7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978" y="1782165"/>
            <a:ext cx="2607203" cy="1818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70D80A-D8C3-924E-A196-14929797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952" y="4014751"/>
            <a:ext cx="2315257" cy="21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Programmeer je robot om rechtdoor te bewegen totdat de kleurensensor zwart ziet</a:t>
            </a:r>
          </a:p>
          <a:p>
            <a:r>
              <a:rPr lang="nl" dirty="0"/>
              <a:t>U zult het Wait For-blok en het Booleaanse blok van de kleurensensor moeten gebruiken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nl" b="1" dirty="0"/>
              <a:t>Basisstappen:</a:t>
            </a:r>
          </a:p>
          <a:p>
            <a:pPr lvl="1"/>
            <a:r>
              <a:rPr lang="nl" dirty="0"/>
              <a:t>Stel de </a:t>
            </a:r>
            <a:r>
              <a:rPr lang="nl" b="1" dirty="0"/>
              <a:t>bewegingsmotoren </a:t>
            </a:r>
            <a:r>
              <a:rPr lang="nl" dirty="0"/>
              <a:t>voor uw robot in (A en E voor Droid Bot IV en ADB-robot)</a:t>
            </a:r>
          </a:p>
          <a:p>
            <a:pPr lvl="1"/>
            <a:r>
              <a:rPr lang="nl" dirty="0"/>
              <a:t>Stel het </a:t>
            </a:r>
            <a:r>
              <a:rPr lang="nl" b="1" dirty="0"/>
              <a:t>% snelheid </a:t>
            </a:r>
            <a:r>
              <a:rPr lang="nl" dirty="0"/>
              <a:t>voor uw robot in</a:t>
            </a:r>
          </a:p>
          <a:p>
            <a:pPr lvl="1"/>
            <a:r>
              <a:rPr lang="nl" dirty="0"/>
              <a:t>Begin </a:t>
            </a:r>
            <a:r>
              <a:rPr lang="nl" b="1" dirty="0"/>
              <a:t>rechtdoor te bewegen</a:t>
            </a:r>
          </a:p>
          <a:p>
            <a:pPr lvl="1"/>
            <a:r>
              <a:rPr lang="nl" dirty="0"/>
              <a:t>Gebruik het </a:t>
            </a:r>
            <a:r>
              <a:rPr lang="nl" b="1" dirty="0"/>
              <a:t>wacht tot </a:t>
            </a:r>
            <a:r>
              <a:rPr lang="nl" dirty="0"/>
              <a:t>blok</a:t>
            </a:r>
            <a:r>
              <a:rPr lang="nl" b="1" dirty="0"/>
              <a:t> </a:t>
            </a:r>
            <a:r>
              <a:rPr lang="nl" dirty="0"/>
              <a:t>om te detecteren wanneer de kleurensensor zwart ziet</a:t>
            </a:r>
          </a:p>
          <a:p>
            <a:pPr lvl="1"/>
            <a:r>
              <a:rPr lang="nl" b="1" dirty="0"/>
              <a:t>Stop met bewegen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D419B-FCDD-4947-8D0C-7CF35FE2B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35" y="2077712"/>
            <a:ext cx="47053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9B7CE4-180D-4CD3-B755-37B835D2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6" y="1951173"/>
            <a:ext cx="4279764" cy="3261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1: Oplossing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08C73F-1DFF-4F38-A340-1052EBD9AA70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" dirty="0"/>
              <a:t>In eerdere lessen heb je geleerd hoe je je robot configureert. (Zie Uw robotles configureren)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A8B7-C3F6-412E-8916-EFE81A3A0981}"/>
              </a:ext>
            </a:extLst>
          </p:cNvPr>
          <p:cNvSpPr txBox="1"/>
          <p:nvPr/>
        </p:nvSpPr>
        <p:spPr>
          <a:xfrm>
            <a:off x="4350619" y="281168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Configureer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6B834-55C5-418C-A4C7-89A5F46E965F}"/>
              </a:ext>
            </a:extLst>
          </p:cNvPr>
          <p:cNvSpPr txBox="1"/>
          <p:nvPr/>
        </p:nvSpPr>
        <p:spPr>
          <a:xfrm>
            <a:off x="4503018" y="3359359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Begin met bewegen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00D6B-76C4-4EDD-9470-9D173EB7296B}"/>
              </a:ext>
            </a:extLst>
          </p:cNvPr>
          <p:cNvSpPr txBox="1"/>
          <p:nvPr/>
        </p:nvSpPr>
        <p:spPr>
          <a:xfrm>
            <a:off x="5138737" y="3979577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Wacht tot de kleurensensor zwart ziet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1144</TotalTime>
  <Words>673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Inleiding tot de kleurensensor</vt:lpstr>
      <vt:lpstr>Lesdoelstellingen</vt:lpstr>
      <vt:lpstr>Wat is een kleurensensor?</vt:lpstr>
      <vt:lpstr>OPMERKING: ADB en detectiekleur</vt:lpstr>
      <vt:lpstr>Wijzigingen aan ADB</vt:lpstr>
      <vt:lpstr>Hoe programmeer je met een kleurensensor?</vt:lpstr>
      <vt:lpstr>Uitdaging 1</vt:lpstr>
      <vt:lpstr>Uitdaging 1: Oplossing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143</cp:revision>
  <dcterms:created xsi:type="dcterms:W3CDTF">2016-07-04T02:35:12Z</dcterms:created>
  <dcterms:modified xsi:type="dcterms:W3CDTF">2023-09-28T18:09:41Z</dcterms:modified>
</cp:coreProperties>
</file>