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68" r:id="rId9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80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2EEB79F2-6052-9D4C-A59F-05269E34E813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83826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87FD14-F77A-214B-86CD-BBA7965B175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5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CF0DF-84FA-9A4C-9564-FE0810DEFBA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94E9E2-6746-2C49-B8EC-7C4DE0DF2F9B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5E46F9-72E8-9A43-A0BB-F7DC3B2A1E1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763D-D3DC-2944-886D-E2D8F700E9F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0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C2875-5DE0-C34A-827E-3CBC0ED8AE7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EEFFFF-E2B4-5F49-9ACB-FB89C235D5C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F34BC-E0F0-514C-AC51-BBA17F5E86E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4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96307-FBF7-3349-B0AF-1D9547AEA86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1030C2-90D5-5F40-9280-DD02A0C807D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5/12/2023)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5/12/2023)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E55BDA-7A54-5646-BE64-33DF35C418C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78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Inleiding tot afstandssensor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20089C-B1D3-09D7-0141-69905EC56DC1}"/>
              </a:ext>
            </a:extLst>
          </p:cNvPr>
          <p:cNvSpPr/>
          <p:nvPr/>
        </p:nvSpPr>
        <p:spPr>
          <a:xfrm>
            <a:off x="2621721" y="5681092"/>
            <a:ext cx="3900558" cy="55184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/>
              <a:t>Deze les maakt gebruik van SPIKE 3-software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hoe u de afstandssensor gebruikt</a:t>
            </a:r>
          </a:p>
          <a:p>
            <a:r>
              <a:rPr lang="nl" dirty="0"/>
              <a:t>Leer hoe u het wacht-tot-blok gebruikt</a:t>
            </a:r>
          </a:p>
          <a:p>
            <a:r>
              <a:rPr lang="nl" dirty="0"/>
              <a:t>Opmerking: hoewel afbeeldingen in deze lessen mogelijk een SPIKE Prime laten zien, zijn de codeblokken hetzelfde voor Robot Inventor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E4588658-2FF0-4103-8C6D-E0A4B2B3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2523701" y="3429000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Wat is een afstandssensor?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" dirty="0"/>
              <a:t>Meet de afstand tot een object of oppervlak met behulp van ultrasone technologie</a:t>
            </a:r>
          </a:p>
          <a:p>
            <a:r>
              <a:rPr lang="nl" dirty="0"/>
              <a:t>Ook zitten er rondom de ultrasone sensor (4 segmenten) lampjes die individueel geprogrammeerd kunnen worden (zie Lichtles)</a:t>
            </a:r>
          </a:p>
          <a:p>
            <a:r>
              <a:rPr lang="nl" dirty="0"/>
              <a:t>De sensor kan afstanden van 50-2000 mm detecteren</a:t>
            </a:r>
          </a:p>
          <a:p>
            <a:r>
              <a:rPr lang="nl" dirty="0"/>
              <a:t>Er is een snelle detectiemogelijkheid van 50-300 mm</a:t>
            </a:r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5408F1E8-EB61-4832-B571-7DBDC23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Hoe programmeer je met een afstandssensor?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nl" dirty="0"/>
              <a:t>De afstandssensor kan de afstand tot een object of oppervlak ultrasoon meten</a:t>
            </a:r>
          </a:p>
          <a:p>
            <a:r>
              <a:rPr lang="nl" dirty="0"/>
              <a:t>Ook kun je de lampen rondom de sensor programmeren. Dit wordt in een andere les behandeld.</a:t>
            </a:r>
          </a:p>
          <a:p>
            <a:r>
              <a:rPr lang="nl" dirty="0"/>
              <a:t>Eenheden kunnen worden gemeten in procenten, centimeters of inches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15C52-965E-4566-BAFE-200AD122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" y="2982587"/>
            <a:ext cx="49911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DA3DE-162A-4EA6-9171-4E3A9B10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10" y="2939724"/>
            <a:ext cx="37242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Uitdaging: weg van de muur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7119219" cy="5082601"/>
          </a:xfrm>
        </p:spPr>
        <p:txBody>
          <a:bodyPr>
            <a:normAutofit fontScale="92500" lnSpcReduction="20000"/>
          </a:bodyPr>
          <a:lstStyle/>
          <a:p>
            <a:r>
              <a:rPr lang="nl" dirty="0"/>
              <a:t>Je wilt de opening vinden. Gebruik je afstandssensor (gemonteerd aan de zijkant van de robot zoals Droid Bot IV) om de opening te lokaliseren</a:t>
            </a:r>
          </a:p>
          <a:p>
            <a:r>
              <a:rPr lang="nl" dirty="0"/>
              <a:t>Programmeer je robot om vooruit te rijden tot hij minder dan 20 cm van de muur verwijderd is</a:t>
            </a:r>
          </a:p>
          <a:p>
            <a:r>
              <a:rPr lang="nl" dirty="0"/>
              <a:t>U zult het Wait For-blok en het Booleaanse blok van het Afstandscentrum moeten gebruiken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nl" b="1" dirty="0"/>
              <a:t>Pseudocode:</a:t>
            </a:r>
          </a:p>
          <a:p>
            <a:pPr lvl="1"/>
            <a:r>
              <a:rPr lang="nl" dirty="0"/>
              <a:t>Stel de </a:t>
            </a:r>
            <a:r>
              <a:rPr lang="nl" b="1" dirty="0"/>
              <a:t>bewegingsmotoren </a:t>
            </a:r>
            <a:r>
              <a:rPr lang="nl" dirty="0"/>
              <a:t>voor uw robot in (A en E voor ADB-robot)</a:t>
            </a:r>
          </a:p>
          <a:p>
            <a:pPr lvl="1"/>
            <a:r>
              <a:rPr lang="nl" dirty="0"/>
              <a:t>Stel de </a:t>
            </a:r>
            <a:r>
              <a:rPr lang="nl" b="1" dirty="0"/>
              <a:t>bewegingssnelheid </a:t>
            </a:r>
            <a:r>
              <a:rPr lang="nl" dirty="0"/>
              <a:t>voor uw robot in</a:t>
            </a:r>
          </a:p>
          <a:p>
            <a:pPr lvl="1"/>
            <a:r>
              <a:rPr lang="nl" dirty="0"/>
              <a:t>Begin </a:t>
            </a:r>
            <a:r>
              <a:rPr lang="nl" b="1" dirty="0"/>
              <a:t>vooruit te gaan</a:t>
            </a:r>
          </a:p>
          <a:p>
            <a:pPr lvl="1"/>
            <a:r>
              <a:rPr lang="nl" dirty="0"/>
              <a:t>Gebruik het </a:t>
            </a:r>
            <a:r>
              <a:rPr lang="nl" b="1" dirty="0"/>
              <a:t>wacht-op- </a:t>
            </a:r>
            <a:r>
              <a:rPr lang="nl" dirty="0"/>
              <a:t>blok</a:t>
            </a:r>
            <a:r>
              <a:rPr lang="nl" b="1" dirty="0"/>
              <a:t> </a:t>
            </a:r>
            <a:r>
              <a:rPr lang="nl" dirty="0"/>
              <a:t>om te detecteren dat deze minder dan 20 cm van de muur verwijderd is</a:t>
            </a:r>
          </a:p>
          <a:p>
            <a:pPr lvl="1"/>
            <a:r>
              <a:rPr lang="nl" b="1" dirty="0"/>
              <a:t>Stop met bewegen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A7026-C583-4A94-8A85-D14F383C1728}"/>
              </a:ext>
            </a:extLst>
          </p:cNvPr>
          <p:cNvSpPr/>
          <p:nvPr/>
        </p:nvSpPr>
        <p:spPr>
          <a:xfrm>
            <a:off x="7343060" y="3667031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DBF67-4E10-404E-841B-9E3E6D438885}"/>
              </a:ext>
            </a:extLst>
          </p:cNvPr>
          <p:cNvGrpSpPr/>
          <p:nvPr/>
        </p:nvGrpSpPr>
        <p:grpSpPr>
          <a:xfrm rot="10800000">
            <a:off x="7920246" y="2449886"/>
            <a:ext cx="660559" cy="790597"/>
            <a:chOff x="6310708" y="2223671"/>
            <a:chExt cx="809489" cy="898563"/>
          </a:xfrm>
        </p:grpSpPr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4B824055-D0BF-49D8-9D78-095FB104CE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5F6B81A4-B3A8-4418-9A0A-6C8D6833DF9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50C217AE-E33E-41A7-8096-7CD454B24BC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8BB9E-3DA6-42AF-BE86-CA9DD8AD4C7F}"/>
              </a:ext>
            </a:extLst>
          </p:cNvPr>
          <p:cNvGrpSpPr/>
          <p:nvPr/>
        </p:nvGrpSpPr>
        <p:grpSpPr>
          <a:xfrm>
            <a:off x="8071086" y="2698583"/>
            <a:ext cx="157356" cy="401934"/>
            <a:chOff x="8464250" y="5024176"/>
            <a:chExt cx="157356" cy="401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0A9B97-44D1-430A-BE90-6FEE7949FB3A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0C4FF-1AE8-4F45-981E-1912FEE3D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04246-B3FD-437D-9C7C-9302A3FF90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39A4D-3454-471A-A859-B4A66F633CE5}"/>
              </a:ext>
            </a:extLst>
          </p:cNvPr>
          <p:cNvCxnSpPr>
            <a:cxnSpLocks/>
          </p:cNvCxnSpPr>
          <p:nvPr/>
        </p:nvCxnSpPr>
        <p:spPr>
          <a:xfrm>
            <a:off x="8286094" y="3335427"/>
            <a:ext cx="0" cy="1527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7A3DF-4EF2-488A-A729-8381FCD4FD41}"/>
              </a:ext>
            </a:extLst>
          </p:cNvPr>
          <p:cNvCxnSpPr>
            <a:cxnSpLocks/>
          </p:cNvCxnSpPr>
          <p:nvPr/>
        </p:nvCxnSpPr>
        <p:spPr>
          <a:xfrm flipH="1">
            <a:off x="7657348" y="4213227"/>
            <a:ext cx="543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692936-7EBA-4AF0-A95E-6E7AF2F31277}"/>
              </a:ext>
            </a:extLst>
          </p:cNvPr>
          <p:cNvSpPr txBox="1"/>
          <p:nvPr/>
        </p:nvSpPr>
        <p:spPr>
          <a:xfrm>
            <a:off x="7566986" y="4193131"/>
            <a:ext cx="7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20 cm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136E7-EE3A-4889-8EBE-A44E1B7E3C86}"/>
              </a:ext>
            </a:extLst>
          </p:cNvPr>
          <p:cNvSpPr/>
          <p:nvPr/>
        </p:nvSpPr>
        <p:spPr>
          <a:xfrm>
            <a:off x="7327044" y="1757582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B21ACC-5BA1-9768-B258-C0F42334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58" y="2911393"/>
            <a:ext cx="6215768" cy="8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769A5D-C66A-B00D-A1D9-1B55D2DC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26" y="2423266"/>
            <a:ext cx="4968556" cy="3377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 1: Oplossing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7C6BF7-720D-8720-7EA5-042D5709970D}"/>
              </a:ext>
            </a:extLst>
          </p:cNvPr>
          <p:cNvSpPr/>
          <p:nvPr/>
        </p:nvSpPr>
        <p:spPr>
          <a:xfrm>
            <a:off x="175260" y="1149819"/>
            <a:ext cx="8325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" dirty="0"/>
              <a:t>In eerdere lessen heb je geleerd hoe je je robot configureert. De eerste set blokken stelt de bewegingsmotoren en snelheid in. (Zie Uw robotles configureren)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88B2D-D6F8-8F73-3173-249C6DB613A3}"/>
              </a:ext>
            </a:extLst>
          </p:cNvPr>
          <p:cNvSpPr txBox="1"/>
          <p:nvPr/>
        </p:nvSpPr>
        <p:spPr>
          <a:xfrm>
            <a:off x="5439984" y="1742396"/>
            <a:ext cx="34293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" b="1" dirty="0"/>
              <a:t>Let op: </a:t>
            </a:r>
            <a:r>
              <a:rPr lang="nl" dirty="0"/>
              <a:t>50% is de standaardsnelheid, dus het ingestelde bewegingssnelheidsblok kan in dit geval worden weggelaten. Deze is meegeleverd zodat u de snelheid indien nodig kunt aanpassen.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48A541-28DE-4451-C09E-A770AA6ED410}"/>
              </a:ext>
            </a:extLst>
          </p:cNvPr>
          <p:cNvSpPr txBox="1"/>
          <p:nvPr/>
        </p:nvSpPr>
        <p:spPr>
          <a:xfrm>
            <a:off x="5263117" y="3681286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Configureer robot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B41A5-D868-AF6F-91B7-78B2F0484E1C}"/>
              </a:ext>
            </a:extLst>
          </p:cNvPr>
          <p:cNvSpPr txBox="1"/>
          <p:nvPr/>
        </p:nvSpPr>
        <p:spPr>
          <a:xfrm>
            <a:off x="5263118" y="4129839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Begin met bewegen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2ABF6-52CF-613F-DE4E-387E860131DB}"/>
              </a:ext>
            </a:extLst>
          </p:cNvPr>
          <p:cNvSpPr txBox="1"/>
          <p:nvPr/>
        </p:nvSpPr>
        <p:spPr>
          <a:xfrm>
            <a:off x="5263118" y="4557969"/>
            <a:ext cx="3853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Wacht tot de afstandssensor minder dan 20 cm aangeeft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447955-12A8-2703-2C79-E817A4BF67B0}"/>
              </a:ext>
            </a:extLst>
          </p:cNvPr>
          <p:cNvSpPr txBox="1"/>
          <p:nvPr/>
        </p:nvSpPr>
        <p:spPr>
          <a:xfrm>
            <a:off x="5263118" y="5203340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Stop met bewegen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A748535-563F-0DCA-525D-F3DDA1E29D93}"/>
              </a:ext>
            </a:extLst>
          </p:cNvPr>
          <p:cNvSpPr/>
          <p:nvPr/>
        </p:nvSpPr>
        <p:spPr>
          <a:xfrm>
            <a:off x="3402494" y="3033493"/>
            <a:ext cx="199836" cy="111147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A86-4B90-44A6-A2A3-204EDF3D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verlenging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AF1-1019-4768-ADE8-15641623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19234" cy="50826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nl" dirty="0"/>
              <a:t>Zodra je de muur hebt gevonden, beweeg je de robot achteruit en ga je door de opening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09D1-9271-47FE-BA26-5150687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2023 Prime Lessons (primelessons.org) CC-BY-NC-SA. (Laatste bewerking: 5/12/2023)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7583-93A8-44F9-843D-D6EB466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759E0-3AB0-49AB-8004-B6739C63970E}"/>
              </a:ext>
            </a:extLst>
          </p:cNvPr>
          <p:cNvSpPr/>
          <p:nvPr/>
        </p:nvSpPr>
        <p:spPr>
          <a:xfrm>
            <a:off x="7301377" y="4360993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11975-25FA-4EE3-9380-96300A2BFE8D}"/>
              </a:ext>
            </a:extLst>
          </p:cNvPr>
          <p:cNvGrpSpPr/>
          <p:nvPr/>
        </p:nvGrpSpPr>
        <p:grpSpPr>
          <a:xfrm rot="16200000">
            <a:off x="7753136" y="3380126"/>
            <a:ext cx="660559" cy="790597"/>
            <a:chOff x="6310708" y="2223671"/>
            <a:chExt cx="809489" cy="898563"/>
          </a:xfrm>
        </p:grpSpPr>
        <p:sp>
          <p:nvSpPr>
            <p:cNvPr id="8" name="Rounded Rectangle 27">
              <a:extLst>
                <a:ext uri="{FF2B5EF4-FFF2-40B4-BE49-F238E27FC236}">
                  <a16:creationId xmlns:a16="http://schemas.microsoft.com/office/drawing/2014/main" id="{C648574A-9567-4264-8175-564155DD84C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ounded Rectangle 28">
              <a:extLst>
                <a:ext uri="{FF2B5EF4-FFF2-40B4-BE49-F238E27FC236}">
                  <a16:creationId xmlns:a16="http://schemas.microsoft.com/office/drawing/2014/main" id="{6245DD39-AA3C-418F-818B-155C08DBAC1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DA68CB0F-31B7-4194-9AF7-D87893AA80E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576C7-ACD5-48AF-9F71-A7669E47CD18}"/>
              </a:ext>
            </a:extLst>
          </p:cNvPr>
          <p:cNvGrpSpPr/>
          <p:nvPr/>
        </p:nvGrpSpPr>
        <p:grpSpPr>
          <a:xfrm rot="5400000">
            <a:off x="7854010" y="3470507"/>
            <a:ext cx="157356" cy="401934"/>
            <a:chOff x="8464250" y="5024176"/>
            <a:chExt cx="157356" cy="401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C25DD-FC75-4CFA-A08B-F5CD0838F9E7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BED859-8900-4502-84BB-38F9A8F684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A3C7-749C-4FBE-B989-445542A0BC5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65E0B-58B8-4E70-8B99-F91C535F808B}"/>
              </a:ext>
            </a:extLst>
          </p:cNvPr>
          <p:cNvSpPr/>
          <p:nvPr/>
        </p:nvSpPr>
        <p:spPr>
          <a:xfrm>
            <a:off x="7285361" y="1930269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E1D78-B199-4787-9EAC-EB07099A608C}"/>
              </a:ext>
            </a:extLst>
          </p:cNvPr>
          <p:cNvCxnSpPr>
            <a:cxnSpLocks/>
          </p:cNvCxnSpPr>
          <p:nvPr/>
        </p:nvCxnSpPr>
        <p:spPr>
          <a:xfrm flipH="1">
            <a:off x="6339829" y="3730056"/>
            <a:ext cx="12005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1163</TotalTime>
  <Words>561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Inleiding tot afstandssensor</vt:lpstr>
      <vt:lpstr>Lesdoelstellingen</vt:lpstr>
      <vt:lpstr>Wat is een afstandssensor?</vt:lpstr>
      <vt:lpstr>Hoe programmeer je met een afstandssensor?</vt:lpstr>
      <vt:lpstr>Uitdaging: weg van de muur</vt:lpstr>
      <vt:lpstr>Uitdaging 1: Oplossing</vt:lpstr>
      <vt:lpstr>verlenging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150</cp:revision>
  <dcterms:created xsi:type="dcterms:W3CDTF">2016-07-04T02:35:12Z</dcterms:created>
  <dcterms:modified xsi:type="dcterms:W3CDTF">2023-09-27T14:41:17Z</dcterms:modified>
</cp:coreProperties>
</file>