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68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5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7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033297F-2FA6-5044-8D25-02645BFA76E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2338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54219E-3F72-2747-8AFE-C47A1E936F4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90740-6E34-794B-87FB-277AE5B445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31130B-425C-5641-B405-BB17815E18B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216FFE-8B58-4345-B1AF-C21B754EE97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E7FE7-59DC-FF40-8E06-663AC6293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300F3-FE7D-764A-BA65-9EB3F150FBC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7EB52-F0AC-1B47-997C-177369938B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25B1-8E03-E14B-B6CB-FA865DF951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12F4E-93B5-5246-A22F-60DA388E68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BF0C8-D16D-D04B-8D2F-40E4D349103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7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D830A-DB75-3B4C-A789-5A5D51D68A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de kleurensensor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BDB1CA-BEC0-C66A-D3EF-E1E2C920D6B0}"/>
              </a:ext>
            </a:extLst>
          </p:cNvPr>
          <p:cNvSpPr/>
          <p:nvPr/>
        </p:nvSpPr>
        <p:spPr>
          <a:xfrm>
            <a:off x="2621721" y="5681092"/>
            <a:ext cx="3900558" cy="55184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de kleursensor gebruikt</a:t>
            </a:r>
          </a:p>
          <a:p>
            <a:r>
              <a:rPr lang="nl" dirty="0"/>
              <a:t>Leer hoe u het wacht-tot-blok gebruikt</a:t>
            </a:r>
          </a:p>
          <a:p>
            <a:r>
              <a:rPr lang="nl" dirty="0"/>
              <a:t>Opmerking: hoewel afbeeldingen in deze lessen mogelijk een SPIKE Prime laten zien, zijn de codeblokken hetzelfde voor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21E340-B3C1-C0E5-1367-AC58E0874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" b="-485"/>
          <a:stretch/>
        </p:blipFill>
        <p:spPr>
          <a:xfrm>
            <a:off x="4841314" y="1314759"/>
            <a:ext cx="2211587" cy="2283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een kleurensensor?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9" y="1140006"/>
            <a:ext cx="4416912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In de software kan de sensor kleur of reflectiviteit detecteren</a:t>
            </a:r>
          </a:p>
          <a:p>
            <a:r>
              <a:rPr lang="nl" dirty="0"/>
              <a:t>In tegenstelling tot de EV3 is de reflectiviteit bij wit licht en niet bij rood licht.</a:t>
            </a:r>
          </a:p>
          <a:p>
            <a:r>
              <a:rPr lang="nl" dirty="0"/>
              <a:t>De sensor kan 8 kleuren en geen kleur detecteren (wat die kleuren zijn, varieert tussen SPIKE Prime en Robot Inventor)</a:t>
            </a:r>
          </a:p>
          <a:p>
            <a:r>
              <a:rPr lang="nl" dirty="0"/>
              <a:t>Optimale leesafstand volgens de specificaties: 16 mm (afhankelijk van objectgrootte, kleur en oppervlak)</a:t>
            </a:r>
          </a:p>
          <a:p>
            <a:endParaRPr lang="en-US" dirty="0"/>
          </a:p>
          <a:p>
            <a:r>
              <a:rPr lang="nl" dirty="0"/>
              <a:t>Opmerking: in Robot Inventor is de lichtblauwe kleur vervangen door groenblauw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7141450" y="1223397"/>
            <a:ext cx="1780674" cy="237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" sz="1400" u="sng" dirty="0">
                <a:solidFill>
                  <a:schemeClr val="tx1"/>
                </a:solidFill>
              </a:rPr>
              <a:t>Detecteerbare kleuren</a:t>
            </a:r>
          </a:p>
          <a:p>
            <a:r>
              <a:rPr lang="nl" sz="1400" dirty="0">
                <a:solidFill>
                  <a:schemeClr val="tx1"/>
                </a:solidFill>
              </a:rPr>
              <a:t>Zwart (0)</a:t>
            </a:r>
          </a:p>
          <a:p>
            <a:r>
              <a:rPr lang="nl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nl" sz="1400" dirty="0">
                <a:solidFill>
                  <a:schemeClr val="tx1"/>
                </a:solidFill>
              </a:rPr>
              <a:t>Blauw (3)</a:t>
            </a:r>
          </a:p>
          <a:p>
            <a:r>
              <a:rPr lang="nl" sz="1400" dirty="0">
                <a:solidFill>
                  <a:schemeClr val="tx1"/>
                </a:solidFill>
              </a:rPr>
              <a:t>Lichtblauw (4)</a:t>
            </a:r>
          </a:p>
          <a:p>
            <a:r>
              <a:rPr lang="nl" sz="1400" dirty="0">
                <a:solidFill>
                  <a:schemeClr val="tx1"/>
                </a:solidFill>
              </a:rPr>
              <a:t>Groen (5)</a:t>
            </a:r>
          </a:p>
          <a:p>
            <a:r>
              <a:rPr lang="nl" sz="1400" dirty="0">
                <a:solidFill>
                  <a:schemeClr val="tx1"/>
                </a:solidFill>
              </a:rPr>
              <a:t>Geel (7)</a:t>
            </a:r>
          </a:p>
          <a:p>
            <a:r>
              <a:rPr lang="nl" sz="1400" dirty="0">
                <a:solidFill>
                  <a:schemeClr val="tx1"/>
                </a:solidFill>
              </a:rPr>
              <a:t>Rood (9)</a:t>
            </a:r>
          </a:p>
          <a:p>
            <a:r>
              <a:rPr lang="nl" sz="1400" dirty="0">
                <a:solidFill>
                  <a:schemeClr val="tx1"/>
                </a:solidFill>
              </a:rPr>
              <a:t>Wit (10)</a:t>
            </a:r>
          </a:p>
          <a:p>
            <a:r>
              <a:rPr lang="nl" sz="1400" dirty="0">
                <a:solidFill>
                  <a:schemeClr val="tx1"/>
                </a:solidFill>
              </a:rPr>
              <a:t>Geen kleur (-1)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AA2B2-01C2-2D44-AFBE-8D69C55C1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5" t="19423"/>
          <a:stretch/>
        </p:blipFill>
        <p:spPr>
          <a:xfrm>
            <a:off x="4898201" y="3912243"/>
            <a:ext cx="2154700" cy="22258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3C6A77-13C9-0647-B0C8-D2BED5941794}"/>
              </a:ext>
            </a:extLst>
          </p:cNvPr>
          <p:cNvSpPr/>
          <p:nvPr/>
        </p:nvSpPr>
        <p:spPr>
          <a:xfrm>
            <a:off x="7141450" y="3790857"/>
            <a:ext cx="1780674" cy="23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" sz="1400" u="sng" dirty="0">
                <a:solidFill>
                  <a:schemeClr val="tx1"/>
                </a:solidFill>
              </a:rPr>
              <a:t>Detecteerbare kleuren</a:t>
            </a:r>
          </a:p>
          <a:p>
            <a:r>
              <a:rPr lang="nl" sz="1400" dirty="0">
                <a:solidFill>
                  <a:schemeClr val="tx1"/>
                </a:solidFill>
              </a:rPr>
              <a:t>Zwart (0)</a:t>
            </a:r>
          </a:p>
          <a:p>
            <a:r>
              <a:rPr lang="nl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nl" sz="1400" dirty="0">
                <a:solidFill>
                  <a:schemeClr val="tx1"/>
                </a:solidFill>
              </a:rPr>
              <a:t>Blauw (3)</a:t>
            </a:r>
          </a:p>
          <a:p>
            <a:r>
              <a:rPr lang="nl" sz="1400" dirty="0">
                <a:solidFill>
                  <a:schemeClr val="tx1"/>
                </a:solidFill>
              </a:rPr>
              <a:t>Wintertaling (4)</a:t>
            </a:r>
          </a:p>
          <a:p>
            <a:r>
              <a:rPr lang="nl" sz="1400" dirty="0">
                <a:solidFill>
                  <a:schemeClr val="tx1"/>
                </a:solidFill>
              </a:rPr>
              <a:t>Groen (5)</a:t>
            </a:r>
          </a:p>
          <a:p>
            <a:r>
              <a:rPr lang="nl" sz="1400" dirty="0">
                <a:solidFill>
                  <a:schemeClr val="tx1"/>
                </a:solidFill>
              </a:rPr>
              <a:t>Geel (7)</a:t>
            </a:r>
          </a:p>
          <a:p>
            <a:r>
              <a:rPr lang="nl" sz="1400" dirty="0">
                <a:solidFill>
                  <a:schemeClr val="tx1"/>
                </a:solidFill>
              </a:rPr>
              <a:t>Rood (9)</a:t>
            </a:r>
          </a:p>
          <a:p>
            <a:r>
              <a:rPr lang="nl" sz="1400" dirty="0">
                <a:solidFill>
                  <a:schemeClr val="tx1"/>
                </a:solidFill>
              </a:rPr>
              <a:t>Wit (10)</a:t>
            </a:r>
          </a:p>
          <a:p>
            <a:r>
              <a:rPr lang="nl" sz="1400" dirty="0">
                <a:solidFill>
                  <a:schemeClr val="tx1"/>
                </a:solidFill>
              </a:rPr>
              <a:t>Geen kleur (-1)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OPMERKING: ADB en detectiekleur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nl" i="1" dirty="0"/>
              <a:t>De kleurensensor op ADB (Advanced Driving Base in SPIKE Prime) is op ongeveer 8 mm van de grond gemonteerd, maar de optimale afstand voor montage van de sensor volgens de specificaties is 16 mm.</a:t>
            </a:r>
          </a:p>
          <a:p>
            <a:r>
              <a:rPr lang="nl" dirty="0"/>
              <a:t>Bij gebruik van dit robotontwerp leest Zwart niet correct in de Kleurmodus met behulp van elektrische tapelijnen of een FIRST LEGO League-uitdagingsmat.</a:t>
            </a:r>
            <a:endParaRPr lang="en-US" i="1" dirty="0"/>
          </a:p>
          <a:p>
            <a:r>
              <a:rPr lang="nl" dirty="0"/>
              <a:t>Zie de volgende dia voor wijzigingen. De bouwinstructies staan ook als apart bestand op onze site.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600" dirty="0"/>
              <a:t>16 mm</a:t>
            </a:r>
          </a:p>
          <a:p>
            <a:r>
              <a:rPr lang="nl" sz="1600" dirty="0"/>
              <a:t>2M (2 LEGO-modules)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Wijzigingen aan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Op deze website vindt u bouwinstructies voor het aanpassen van de voorbumper van ADB, zodat de kleursensoren één LEGO-module omhoog komen te staan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B92C37-7B0A-D012-90D6-851F67A6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978" y="1777996"/>
            <a:ext cx="2607203" cy="1826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programmeer je met een kleurensensor?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nl" dirty="0"/>
              <a:t>De twee modi waarin u de kleurensensor kunt programmeren: Kleurmodus en Gereflecteerd lichtmodus</a:t>
            </a:r>
          </a:p>
          <a:p>
            <a:r>
              <a:rPr lang="nl" dirty="0"/>
              <a:t>In deze les gebruiken we de kleurmodus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0D80A-D8C3-924E-A196-14929797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52" y="4014751"/>
            <a:ext cx="2315257" cy="21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Programmeer je robot om vooruit te rijden totdat de kleurensensor zwart ziet</a:t>
            </a:r>
          </a:p>
          <a:p>
            <a:r>
              <a:rPr lang="nl" dirty="0"/>
              <a:t>U zult het Wait For-blok en het Booleaanse blok van de kleurensensor moeten gebruiken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" b="1" dirty="0"/>
              <a:t>Basisstappen: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bewegingsmotoren </a:t>
            </a:r>
            <a:r>
              <a:rPr lang="nl" dirty="0"/>
              <a:t>voor uw robot in (A en E voor Droid Bot IV en ADB-robot)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bewegingssnelheid </a:t>
            </a:r>
            <a:r>
              <a:rPr lang="nl" dirty="0"/>
              <a:t>voor uw robot in</a:t>
            </a:r>
          </a:p>
          <a:p>
            <a:pPr lvl="1"/>
            <a:r>
              <a:rPr lang="nl" dirty="0"/>
              <a:t>Begin </a:t>
            </a:r>
            <a:r>
              <a:rPr lang="nl" b="1" dirty="0"/>
              <a:t>vooruit te gaan</a:t>
            </a:r>
          </a:p>
          <a:p>
            <a:pPr lvl="1"/>
            <a:r>
              <a:rPr lang="nl" dirty="0"/>
              <a:t>Gebruik het </a:t>
            </a:r>
            <a:r>
              <a:rPr lang="nl" b="1" dirty="0"/>
              <a:t>wacht tot </a:t>
            </a:r>
            <a:r>
              <a:rPr lang="nl" dirty="0"/>
              <a:t>blok</a:t>
            </a:r>
            <a:r>
              <a:rPr lang="nl" b="1" dirty="0"/>
              <a:t> </a:t>
            </a:r>
            <a:r>
              <a:rPr lang="nl" dirty="0"/>
              <a:t>om te detecteren wanneer de kleurensensor zwart ziet</a:t>
            </a:r>
          </a:p>
          <a:p>
            <a:pPr lvl="1"/>
            <a:r>
              <a:rPr lang="nl" b="1" dirty="0"/>
              <a:t>Stop met bewegen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82A41-C0BE-D756-E30D-EC4903B3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24" y="2213479"/>
            <a:ext cx="4704548" cy="9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Oplossing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B7ED7-2A73-2F35-1FB7-133F50FE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75" y="2146526"/>
            <a:ext cx="4177338" cy="3854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256037-0493-508E-C701-C83765E36FC5}"/>
              </a:ext>
            </a:extLst>
          </p:cNvPr>
          <p:cNvSpPr txBox="1"/>
          <p:nvPr/>
        </p:nvSpPr>
        <p:spPr>
          <a:xfrm>
            <a:off x="5091380" y="3704436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Configureer robot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CE69E-1FC1-D3DD-00A5-8DE25E0AE13A}"/>
              </a:ext>
            </a:extLst>
          </p:cNvPr>
          <p:cNvSpPr txBox="1"/>
          <p:nvPr/>
        </p:nvSpPr>
        <p:spPr>
          <a:xfrm>
            <a:off x="5091380" y="418475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met bewegen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7421A-CA2A-5E68-4D49-E518C35C0908}"/>
              </a:ext>
            </a:extLst>
          </p:cNvPr>
          <p:cNvSpPr txBox="1"/>
          <p:nvPr/>
        </p:nvSpPr>
        <p:spPr>
          <a:xfrm>
            <a:off x="5091380" y="4780767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Wacht tot de kleurensensor zwart ziet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E119E-1553-E934-A411-866FF8C6BEA4}"/>
              </a:ext>
            </a:extLst>
          </p:cNvPr>
          <p:cNvSpPr txBox="1"/>
          <p:nvPr/>
        </p:nvSpPr>
        <p:spPr>
          <a:xfrm>
            <a:off x="5091380" y="542149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Stop met bewegen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EAAE8F8-7DCE-97F1-09BE-C53A28FBD4B1}"/>
              </a:ext>
            </a:extLst>
          </p:cNvPr>
          <p:cNvSpPr/>
          <p:nvPr/>
        </p:nvSpPr>
        <p:spPr>
          <a:xfrm>
            <a:off x="4493276" y="2803761"/>
            <a:ext cx="199836" cy="13080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5774D-12E9-40BD-94BF-5D0535148751}"/>
              </a:ext>
            </a:extLst>
          </p:cNvPr>
          <p:cNvSpPr txBox="1"/>
          <p:nvPr/>
        </p:nvSpPr>
        <p:spPr>
          <a:xfrm>
            <a:off x="5170217" y="1839120"/>
            <a:ext cx="3696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" b="1" dirty="0"/>
              <a:t>Let op: </a:t>
            </a:r>
            <a:r>
              <a:rPr lang="nl" dirty="0"/>
              <a:t>50% is de standaardsnelheid, dus het ingestelde bewegingssnelheidsblok kan in dit geval worden weggelaten. Deze is meegeleverd zodat u de snelheid indien nodig kunt aanpassen.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5A581-E753-02BC-EC39-1CADEA85748F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" dirty="0"/>
              <a:t>In eerdere lessen heb je geleerd hoe je je robot configureert. De eerste set blokken stelt de bewegingsmotoren en snelheid in. (Zie Uw robotles configureren)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1160</TotalTime>
  <Words>725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Inleiding tot de kleurensensor</vt:lpstr>
      <vt:lpstr>Lesdoelstellingen</vt:lpstr>
      <vt:lpstr>Wat is een kleurensensor?</vt:lpstr>
      <vt:lpstr>OPMERKING: ADB en detectiekleur</vt:lpstr>
      <vt:lpstr>Wijzigingen aan ADB</vt:lpstr>
      <vt:lpstr>Hoe programmeer je met een kleurensensor?</vt:lpstr>
      <vt:lpstr>Uitdaging 1</vt:lpstr>
      <vt:lpstr>Uitdaging 1: Oplossing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155</cp:revision>
  <dcterms:created xsi:type="dcterms:W3CDTF">2016-07-04T02:35:12Z</dcterms:created>
  <dcterms:modified xsi:type="dcterms:W3CDTF">2023-09-27T14:39:29Z</dcterms:modified>
</cp:coreProperties>
</file>