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73" r:id="rId1"/>
  </p:sldMasterIdLst>
  <p:notesMasterIdLst>
    <p:notesMasterId r:id="rId9"/>
  </p:notesMasterIdLst>
  <p:handoutMasterIdLst>
    <p:handoutMasterId r:id="rId10"/>
  </p:handoutMasterIdLst>
  <p:sldIdLst>
    <p:sldId id="275" r:id="rId2"/>
    <p:sldId id="257" r:id="rId3"/>
    <p:sldId id="282" r:id="rId4"/>
    <p:sldId id="283" r:id="rId5"/>
    <p:sldId id="284" r:id="rId6"/>
    <p:sldId id="285" r:id="rId7"/>
    <p:sldId id="268" r:id="rId8"/>
  </p:sldIdLst>
  <p:sldSz cx="9144000" cy="6858000" type="screen4x3"/>
  <p:notesSz cx="6858000" cy="9144000"/>
  <p:defaultTextStyle>
    <a:defPPr>
      <a:defRPr lang="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500"/>
    <a:srgbClr val="0EAE9F"/>
    <a:srgbClr val="13B09B"/>
    <a:srgbClr val="0290F8"/>
    <a:srgbClr val="FE59D0"/>
    <a:srgbClr val="F55455"/>
    <a:srgbClr val="FF9732"/>
    <a:srgbClr val="02B64E"/>
    <a:srgbClr val="1BCFE9"/>
    <a:srgbClr val="FF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3"/>
  </p:normalViewPr>
  <p:slideViewPr>
    <p:cSldViewPr snapToGrid="0" snapToObjects="1">
      <p:cViewPr varScale="1">
        <p:scale>
          <a:sx n="141" d="100"/>
          <a:sy n="141" d="100"/>
        </p:scale>
        <p:origin x="80" y="4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579003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676578"/>
            <a:ext cx="8584534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6712" y="4176248"/>
            <a:ext cx="574189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rgbClr val="0EAE9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By Sanjay and Arvind Seshan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/>
        </p:nvSpPr>
        <p:spPr>
          <a:xfrm>
            <a:off x="6331000" y="685891"/>
            <a:ext cx="2440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By the Makers of EV3Lessons</a:t>
            </a:r>
          </a:p>
        </p:txBody>
      </p:sp>
      <p:pic>
        <p:nvPicPr>
          <p:cNvPr id="18" name="Picture 17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69DF8FC2-9ED1-BB44-8E96-5B069F6C6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2649" y="993668"/>
            <a:ext cx="1158461" cy="1158461"/>
          </a:xfrm>
          <a:prstGeom prst="rect">
            <a:avLst/>
          </a:prstGeom>
        </p:spPr>
      </p:pic>
      <p:pic>
        <p:nvPicPr>
          <p:cNvPr id="19" name="Picture 18" descr="Shape, square&#10;&#10;Description automatically generated">
            <a:extLst>
              <a:ext uri="{FF2B5EF4-FFF2-40B4-BE49-F238E27FC236}">
                <a16:creationId xmlns:a16="http://schemas.microsoft.com/office/drawing/2014/main" id="{2D46D815-081F-064A-AFA6-098A6E7A3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647" y="993669"/>
            <a:ext cx="1158461" cy="1158461"/>
          </a:xfrm>
          <a:prstGeom prst="rect">
            <a:avLst/>
          </a:prstGeom>
        </p:spPr>
      </p:pic>
      <p:sp>
        <p:nvSpPr>
          <p:cNvPr id="9" name="Subtitle 1">
            <a:extLst>
              <a:ext uri="{FF2B5EF4-FFF2-40B4-BE49-F238E27FC236}">
                <a16:creationId xmlns:a16="http://schemas.microsoft.com/office/drawing/2014/main" id="{EE46C5C9-18DA-834F-B53F-346FEFD96792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</p:spTree>
    <p:extLst>
      <p:ext uri="{BB962C8B-B14F-4D97-AF65-F5344CB8AC3E}">
        <p14:creationId xmlns:p14="http://schemas.microsoft.com/office/powerpoint/2010/main" val="4056388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5/12/2023)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113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5/12/2023)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4627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5/12/2023)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5/12/2023)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5/12/2023)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5/12/2023)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Copyright © 2023 Prime Lessons (primelessons.org) CC-BY-NC-SA.  (Last edit: 5/12/2023)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909B806-BF15-DA4E-9357-8DE2F64EE67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2055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2023 Prime Lessons (primelessons.org) CC-BY-NC-SA.  (Last edit: 5/12/2023)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99D8C3-FC16-5F4B-AB5D-7E2DD811AB7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D8F8CDF-B117-0948-B2CC-2EA48160C066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352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5/12/2023)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83A4736-727B-2145-BD5A-E407EE681DEA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14CCD1C-5A8A-7A4E-9290-D91E3403975E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642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5/12/2023)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3FDF9E-83F3-D447-A753-AEDFB2AB12A9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392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5/12/2023)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EE836D6-DB58-9647-A838-B92CFF7DF0B7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5B3A70C0-1CE1-9745-8B1E-CE9F53799959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832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5/12/2023)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7DE2F4-018C-8A49-AF2D-CE63EF86E9A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C487ADD-CFFB-3F42-BFE2-58F6491F3CED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8114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2023 Prime Lessons (primelessons.org) CC-BY-NC-SA.  (Last edit: 5/12/2023)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525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5/12/2023)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704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0EAE9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759983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Copyright © 2023 Prime Lessons (primelessons.org) CC-BY-NC-SA.  (Last edit: 5/12/2023)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B19966F-F919-314A-BA02-67786CBBBDD1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2543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65" r:id="rId12"/>
    <p:sldLayoutId id="2147483766" r:id="rId13"/>
    <p:sldLayoutId id="2147483767" r:id="rId14"/>
    <p:sldLayoutId id="2147483768" r:id="rId15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www.primelesson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" dirty="0"/>
              <a:t>Inleiding tot de krachtsensor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l" dirty="0"/>
              <a:t>DOOR SANJAY EN ARVIND SESHAN</a:t>
            </a:r>
          </a:p>
          <a:p>
            <a:r>
              <a:rPr lang="nl-NL" dirty="0">
                <a:solidFill>
                  <a:schemeClr val="tx1"/>
                </a:solidFill>
              </a:rPr>
              <a:t>Vertaald roy </a:t>
            </a:r>
            <a:r>
              <a:rPr lang="nl-NL" dirty="0" err="1">
                <a:solidFill>
                  <a:schemeClr val="tx1"/>
                </a:solidFill>
              </a:rPr>
              <a:t>krikke</a:t>
            </a:r>
            <a:r>
              <a:rPr lang="nl-NL" dirty="0">
                <a:solidFill>
                  <a:schemeClr val="tx1"/>
                </a:solidFill>
              </a:rPr>
              <a:t> en </a:t>
            </a:r>
            <a:r>
              <a:rPr lang="nl-NL" dirty="0" err="1">
                <a:solidFill>
                  <a:schemeClr val="tx1"/>
                </a:solidFill>
              </a:rPr>
              <a:t>henriëtte</a:t>
            </a:r>
            <a:r>
              <a:rPr lang="nl-NL" dirty="0">
                <a:solidFill>
                  <a:schemeClr val="tx1"/>
                </a:solidFill>
              </a:rPr>
              <a:t> van dorp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9570884-5F04-80D7-E2AC-EE36535EA8FC}"/>
              </a:ext>
            </a:extLst>
          </p:cNvPr>
          <p:cNvSpPr/>
          <p:nvPr/>
        </p:nvSpPr>
        <p:spPr>
          <a:xfrm>
            <a:off x="2621721" y="5642618"/>
            <a:ext cx="3900558" cy="590321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" dirty="0"/>
              <a:t>Deze les maakt gebruik van SPIKE 3-software</a:t>
            </a:r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" dirty="0"/>
              <a:t>Lesdoelstellingen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7"/>
            <a:ext cx="8831580" cy="2409220"/>
          </a:xfrm>
        </p:spPr>
        <p:txBody>
          <a:bodyPr/>
          <a:lstStyle/>
          <a:p>
            <a:r>
              <a:rPr lang="nl" dirty="0"/>
              <a:t>Leer hoe u de krachtsensor gebruikt</a:t>
            </a:r>
          </a:p>
          <a:p>
            <a:r>
              <a:rPr lang="nl" dirty="0"/>
              <a:t>Leer hoe u het wacht-tot-blok gebruikt</a:t>
            </a:r>
          </a:p>
          <a:p>
            <a:r>
              <a:rPr lang="nl" dirty="0"/>
              <a:t>Opmerking: de krachtsensor is niet beschikbaar in Robot Inventor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"/>
              <a:t>Copyright © 2023 Prime Lessons (primelessons.org) CC-BY-NC-SA. (Laatste bewerking: 5/12/2023)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4AAE4-28AB-4B08-8A92-91AD24C9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/>
          </a:p>
        </p:txBody>
      </p:sp>
      <p:pic>
        <p:nvPicPr>
          <p:cNvPr id="6" name="Content Placeholder 11" descr="A picture containing white, large&#10;&#10;Description automatically generated">
            <a:extLst>
              <a:ext uri="{FF2B5EF4-FFF2-40B4-BE49-F238E27FC236}">
                <a16:creationId xmlns:a16="http://schemas.microsoft.com/office/drawing/2014/main" id="{1797DD80-7D19-44FF-9DFF-6B6108716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0444" y="1140007"/>
            <a:ext cx="3008028" cy="2256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08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77B91-5784-4E91-9C03-6CCEE60E2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" dirty="0"/>
              <a:t>Wat is een krachtsensor?</a:t>
            </a:r>
          </a:p>
        </p:txBody>
      </p:sp>
      <p:pic>
        <p:nvPicPr>
          <p:cNvPr id="12" name="Content Placeholder 11" descr="A picture containing white, large&#10;&#10;Description automatically generated">
            <a:extLst>
              <a:ext uri="{FF2B5EF4-FFF2-40B4-BE49-F238E27FC236}">
                <a16:creationId xmlns:a16="http://schemas.microsoft.com/office/drawing/2014/main" id="{8F0DE710-5EBF-4636-9170-B20AEB68E0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04826" y="1233939"/>
            <a:ext cx="3008028" cy="2256021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537FE9-7847-4B91-95F5-564B8DEEC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"/>
              <a:t>Copyright © 2023 Prime Lessons (primelessons.org) CC-BY-NC-SA. (Laatste bewerking: 5/12/2023)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55C57D-BB07-475A-9A11-D44BE043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3</a:t>
            </a:fld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26EA95B-5BBE-4D2F-881C-EC2D7679C66A}"/>
              </a:ext>
            </a:extLst>
          </p:cNvPr>
          <p:cNvSpPr txBox="1">
            <a:spLocks/>
          </p:cNvSpPr>
          <p:nvPr/>
        </p:nvSpPr>
        <p:spPr>
          <a:xfrm>
            <a:off x="155088" y="1140006"/>
            <a:ext cx="4883637" cy="50826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" dirty="0"/>
              <a:t>De krachtsensor voert twee hoofdtypen detectie uit:</a:t>
            </a:r>
          </a:p>
          <a:p>
            <a:pPr lvl="1"/>
            <a:r>
              <a:rPr lang="nl" dirty="0"/>
              <a:t>Aanraakdetectie</a:t>
            </a:r>
          </a:p>
          <a:p>
            <a:pPr lvl="1"/>
            <a:r>
              <a:rPr lang="nl" dirty="0"/>
              <a:t>Force-detectie</a:t>
            </a:r>
          </a:p>
          <a:p>
            <a:r>
              <a:rPr lang="nl" dirty="0"/>
              <a:t>U kunt de kracht meten in procenten of Newtons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BF1B819-852B-4F63-A41C-8562CEF1E0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704" y="4237832"/>
            <a:ext cx="3448050" cy="17335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ADE071A-5EE7-47A3-B0E0-C1D01D50E2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8725" y="4203519"/>
            <a:ext cx="333375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563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DB529-6322-4163-B7BB-C26CB1454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" dirty="0"/>
              <a:t>Hoe programmeer je met een krachtsensor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09D69-8080-49F0-83A7-CE01031A9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5361792" cy="5082601"/>
          </a:xfrm>
        </p:spPr>
        <p:txBody>
          <a:bodyPr>
            <a:normAutofit/>
          </a:bodyPr>
          <a:lstStyle/>
          <a:p>
            <a:r>
              <a:rPr lang="nl" dirty="0"/>
              <a:t>De drie modi zijn</a:t>
            </a:r>
          </a:p>
          <a:p>
            <a:pPr lvl="1"/>
            <a:r>
              <a:rPr lang="nl" dirty="0"/>
              <a:t>Ingedrukt – zelfs een zachte tik wordt gedetecteerd</a:t>
            </a:r>
          </a:p>
          <a:p>
            <a:pPr lvl="1"/>
            <a:r>
              <a:rPr lang="nl" dirty="0"/>
              <a:t>Hard ingedrukt – druk de sensor ongeveer 60% in</a:t>
            </a:r>
          </a:p>
          <a:p>
            <a:pPr lvl="1"/>
            <a:r>
              <a:rPr lang="nl" dirty="0"/>
              <a:t>Losgelaten – sensor is niet ingedrukt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ED42F2-83E1-4B1D-AF71-E324E7695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"/>
              <a:t>Copyright © 2023 Prime Lessons (primelessons.org) CC-BY-NC-SA. (Laatste bewerking: 5/12/2023)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51D2E8-265D-4F74-8563-4CE93FD8D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AE1585-AF96-42B8-B665-5B3907969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737" y="1299041"/>
            <a:ext cx="3125387" cy="1571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694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131B8-A124-4A93-ABD5-B22BFFE05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" dirty="0"/>
              <a:t>Uitdaging 1: Beweeg </a:t>
            </a:r>
            <a:r>
              <a:rPr lang="nl"/>
              <a:t>totdat je erop drukt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ECDA4-F61B-43CC-8476-7FAC9E40B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" dirty="0"/>
              <a:t>Programmeer uw robot om vooruit te rijden totdat u met uw hand op de sensor drukt</a:t>
            </a:r>
          </a:p>
          <a:p>
            <a:r>
              <a:rPr lang="nl" dirty="0"/>
              <a:t>Probeer de sensor te gebruiken in de modi Pressed en Hard Pressed</a:t>
            </a:r>
          </a:p>
          <a:p>
            <a:r>
              <a:rPr lang="nl" dirty="0"/>
              <a:t>Voor deze uitdaging gebruik je het wacht-tot-blok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nl" dirty="0"/>
              <a:t>Basisstappen </a:t>
            </a:r>
            <a:r>
              <a:rPr lang="nl" b="1" dirty="0"/>
              <a:t>:</a:t>
            </a:r>
          </a:p>
          <a:p>
            <a:pPr lvl="1"/>
            <a:r>
              <a:rPr lang="nl" dirty="0"/>
              <a:t>Stel de </a:t>
            </a:r>
            <a:r>
              <a:rPr lang="nl" b="1" dirty="0"/>
              <a:t>bewegingsmotoren </a:t>
            </a:r>
            <a:r>
              <a:rPr lang="nl" dirty="0"/>
              <a:t>voor uw robot in (A en E voor Droid Bot IV en ADB-robot)</a:t>
            </a:r>
          </a:p>
          <a:p>
            <a:pPr lvl="1"/>
            <a:r>
              <a:rPr lang="nl" dirty="0"/>
              <a:t>Stel de </a:t>
            </a:r>
            <a:r>
              <a:rPr lang="nl" b="1" dirty="0"/>
              <a:t>bewegingssnelheid </a:t>
            </a:r>
            <a:r>
              <a:rPr lang="nl" dirty="0"/>
              <a:t>voor uw robot in</a:t>
            </a:r>
          </a:p>
          <a:p>
            <a:pPr lvl="1"/>
            <a:r>
              <a:rPr lang="nl" dirty="0"/>
              <a:t>Begin </a:t>
            </a:r>
            <a:r>
              <a:rPr lang="nl" b="1" dirty="0"/>
              <a:t>vooruit te gaan</a:t>
            </a:r>
          </a:p>
          <a:p>
            <a:pPr lvl="1"/>
            <a:r>
              <a:rPr lang="nl" dirty="0"/>
              <a:t>Gebruik het </a:t>
            </a:r>
            <a:r>
              <a:rPr lang="nl" b="1" dirty="0"/>
              <a:t>wacht tot </a:t>
            </a:r>
            <a:r>
              <a:rPr lang="nl" dirty="0"/>
              <a:t>blok</a:t>
            </a:r>
            <a:r>
              <a:rPr lang="nl" b="1" dirty="0"/>
              <a:t> </a:t>
            </a:r>
            <a:r>
              <a:rPr lang="nl" dirty="0"/>
              <a:t>om te detecteren wanneer de krachtsensor wordt ingedrukt</a:t>
            </a:r>
          </a:p>
          <a:p>
            <a:pPr lvl="1"/>
            <a:r>
              <a:rPr lang="nl" b="1" dirty="0"/>
              <a:t>Stop met bewegen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325A48-9D7A-4696-B0C8-B6078A4DE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"/>
              <a:t>Copyright © 2023 Prime Lessons (primelessons.org) CC-BY-NC-SA. (Laatste bewerking: 5/12/2023)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D522AC-DD5B-4539-BD50-F97C1ABF9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E1FE9C2-F23A-DC35-5E60-3B806931BB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473" y="2398869"/>
            <a:ext cx="3567258" cy="1341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068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A5579F61-83C6-D34B-5B40-FF7C27A921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208" y="2051684"/>
            <a:ext cx="4445228" cy="409596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AE1277-A831-4459-A239-C8A79F383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" dirty="0"/>
              <a:t>Uitdaging 1: Oplossing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271D-6A4E-4703-ACE7-47069DC4F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"/>
              <a:t>Copyright © 2023 Prime Lessons (primelessons.org) CC-BY-NC-SA. (Laatste bewerking: 5/12/2023)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78F872-D7AC-41E0-81C5-4001602F2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6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9A83C9C-A8E8-4312-99AD-EB5886EFC402}"/>
              </a:ext>
            </a:extLst>
          </p:cNvPr>
          <p:cNvSpPr/>
          <p:nvPr/>
        </p:nvSpPr>
        <p:spPr>
          <a:xfrm>
            <a:off x="175260" y="1149819"/>
            <a:ext cx="83256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" dirty="0"/>
              <a:t>In eerdere lessen heb je geleerd hoe je je robot configureert. De eerste set blokken stelt de bewegingsmotoren en snelheid in. (Zie Uw robotles configureren)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FD08FC-0622-45A1-8FA4-EF81A7F93D6E}"/>
              </a:ext>
            </a:extLst>
          </p:cNvPr>
          <p:cNvSpPr txBox="1"/>
          <p:nvPr/>
        </p:nvSpPr>
        <p:spPr>
          <a:xfrm>
            <a:off x="5097436" y="3773415"/>
            <a:ext cx="3696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" dirty="0"/>
              <a:t>Configureer robot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2B7C94-FC91-4AAB-88B9-70CD0B8DEE34}"/>
              </a:ext>
            </a:extLst>
          </p:cNvPr>
          <p:cNvSpPr txBox="1"/>
          <p:nvPr/>
        </p:nvSpPr>
        <p:spPr>
          <a:xfrm>
            <a:off x="5097436" y="4270864"/>
            <a:ext cx="3696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" dirty="0"/>
              <a:t>Begin met bewegen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B0D0B8-955F-4F09-A746-EEB223CC0AB0}"/>
              </a:ext>
            </a:extLst>
          </p:cNvPr>
          <p:cNvSpPr txBox="1"/>
          <p:nvPr/>
        </p:nvSpPr>
        <p:spPr>
          <a:xfrm>
            <a:off x="5091380" y="4780767"/>
            <a:ext cx="3853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" dirty="0"/>
              <a:t>Wacht tot de krachtsensor wordt ingedrukt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DFEB74-8523-BA7D-2784-1240324637C3}"/>
              </a:ext>
            </a:extLst>
          </p:cNvPr>
          <p:cNvSpPr txBox="1"/>
          <p:nvPr/>
        </p:nvSpPr>
        <p:spPr>
          <a:xfrm>
            <a:off x="5091380" y="5421498"/>
            <a:ext cx="3696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" dirty="0"/>
              <a:t>Stop met bewegen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418EB721-A963-D7B1-F7C5-315B33C189D1}"/>
              </a:ext>
            </a:extLst>
          </p:cNvPr>
          <p:cNvSpPr/>
          <p:nvPr/>
        </p:nvSpPr>
        <p:spPr>
          <a:xfrm>
            <a:off x="4493276" y="2803761"/>
            <a:ext cx="199836" cy="1308016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740DEE-751B-956B-C415-29EE34E416F4}"/>
              </a:ext>
            </a:extLst>
          </p:cNvPr>
          <p:cNvSpPr txBox="1"/>
          <p:nvPr/>
        </p:nvSpPr>
        <p:spPr>
          <a:xfrm>
            <a:off x="5170217" y="1796150"/>
            <a:ext cx="3696101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" b="1" dirty="0"/>
              <a:t>Let op: </a:t>
            </a:r>
            <a:r>
              <a:rPr lang="nl" dirty="0"/>
              <a:t>50% is de standaardsnelheid, dus het ingestelde bewegingssnelheidsblok kan in dit geval worden weggelaten. Deze is meegeleverd zodat u de snelheid indien nodig kunt aanpassen.</a:t>
            </a:r>
          </a:p>
        </p:txBody>
      </p:sp>
    </p:spTree>
    <p:extLst>
      <p:ext uri="{BB962C8B-B14F-4D97-AF65-F5344CB8AC3E}">
        <p14:creationId xmlns:p14="http://schemas.microsoft.com/office/powerpoint/2010/main" val="2688634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2111017"/>
          </a:xfrm>
        </p:spPr>
        <p:txBody>
          <a:bodyPr>
            <a:normAutofit/>
          </a:bodyPr>
          <a:lstStyle/>
          <a:p>
            <a:r>
              <a:rPr lang="nl-NL" dirty="0"/>
              <a:t>Deze les is gemaakt door </a:t>
            </a:r>
            <a:r>
              <a:rPr lang="nl-NL" dirty="0" err="1"/>
              <a:t>Sanjay</a:t>
            </a:r>
            <a:r>
              <a:rPr lang="nl-NL" dirty="0"/>
              <a:t> </a:t>
            </a:r>
            <a:r>
              <a:rPr lang="nl-NL" dirty="0" err="1"/>
              <a:t>Seshan</a:t>
            </a:r>
            <a:r>
              <a:rPr lang="nl-NL" dirty="0"/>
              <a:t> en </a:t>
            </a:r>
            <a:r>
              <a:rPr lang="nl-NL" dirty="0" err="1"/>
              <a:t>Arvind</a:t>
            </a:r>
            <a:r>
              <a:rPr lang="nl-NL" dirty="0"/>
              <a:t> </a:t>
            </a:r>
            <a:r>
              <a:rPr lang="nl-NL" dirty="0" err="1"/>
              <a:t>Seshan</a:t>
            </a:r>
            <a:r>
              <a:rPr lang="nl-NL" dirty="0"/>
              <a:t> voor Prime </a:t>
            </a:r>
            <a:r>
              <a:rPr lang="nl-NL" dirty="0" err="1"/>
              <a:t>Lessons</a:t>
            </a:r>
            <a:endParaRPr lang="nl-NL" dirty="0"/>
          </a:p>
          <a:p>
            <a:r>
              <a:rPr lang="nl-NL" dirty="0"/>
              <a:t>Deze lessen zijn door Roy Krikke en Henriëtte van Dorp vertaald in het Nederlands
Meer lessen zijn beschikbaar op </a:t>
            </a:r>
            <a:r>
              <a:rPr lang="en-US" dirty="0">
                <a:hlinkClick r:id="rId2"/>
              </a:rPr>
              <a:t>www.primelessons.org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2023 Prime Lessons (primelessons.org) CC-BY-NC-SA.  </a:t>
            </a:r>
            <a:r>
              <a:rPr lang="en-US"/>
              <a:t>(Last edit: 05/11/2023)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7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706703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00000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owtoUse" id="{7DD8E111-BC3A-4444-A06C-BD4DCB2344B2}" vid="{5D8D2880-D206-C442-A283-BCAB763DE8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primelessons</Template>
  <TotalTime>1129</TotalTime>
  <Words>441</Words>
  <Application>Microsoft Office PowerPoint</Application>
  <PresentationFormat>On-screen Show (4:3)</PresentationFormat>
  <Paragraphs>54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Gill Sans MT</vt:lpstr>
      <vt:lpstr>Helvetica Neue</vt:lpstr>
      <vt:lpstr>Wingdings 2</vt:lpstr>
      <vt:lpstr>Dividend</vt:lpstr>
      <vt:lpstr>Inleiding tot de krachtsensor</vt:lpstr>
      <vt:lpstr>Lesdoelstellingen</vt:lpstr>
      <vt:lpstr>Wat is een krachtsensor?</vt:lpstr>
      <vt:lpstr>Hoe programmeer je met een krachtsensor</vt:lpstr>
      <vt:lpstr>Uitdaging 1: Beweeg totdat je erop drukt</vt:lpstr>
      <vt:lpstr>Uitdaging 1: Oplossing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roy</cp:lastModifiedBy>
  <cp:revision>152</cp:revision>
  <dcterms:created xsi:type="dcterms:W3CDTF">2016-07-04T02:35:12Z</dcterms:created>
  <dcterms:modified xsi:type="dcterms:W3CDTF">2023-09-27T14:30:34Z</dcterms:modified>
</cp:coreProperties>
</file>