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37" d="100"/>
          <a:sy n="137" d="100"/>
        </p:scale>
        <p:origin x="116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20089C-B1D3-09D7-0141-69905EC56DC1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Centimeters,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forward until it is less than 20cm from the wall</a:t>
            </a:r>
          </a:p>
          <a:p>
            <a:r>
              <a:rPr lang="en-US" dirty="0"/>
              <a:t>You will need to use the Wait For block and the Boolean block of the Distance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forward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21ACC-5BA1-9768-B258-C0F42334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" y="2911393"/>
            <a:ext cx="6215768" cy="8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769A5D-C66A-B00D-A1D9-1B55D2DC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6" y="2423266"/>
            <a:ext cx="4968556" cy="337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C6BF7-720D-8720-7EA5-042D5709970D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set of blocks sets the movement motors and speed. (See Configuring Your Robot Lesson)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8B2D-D6F8-8F73-3173-249C6DB613A3}"/>
              </a:ext>
            </a:extLst>
          </p:cNvPr>
          <p:cNvSpPr txBox="1"/>
          <p:nvPr/>
        </p:nvSpPr>
        <p:spPr>
          <a:xfrm>
            <a:off x="5439984" y="1832476"/>
            <a:ext cx="342936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50% is the default speed so the set movement speed block can be omitted in this case. It is provided so you can adjust the speed as needed.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8A541-28DE-4451-C09E-A770AA6ED410}"/>
              </a:ext>
            </a:extLst>
          </p:cNvPr>
          <p:cNvSpPr txBox="1"/>
          <p:nvPr/>
        </p:nvSpPr>
        <p:spPr>
          <a:xfrm>
            <a:off x="5263118" y="3351815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41A5-D868-AF6F-91B7-78B2F0484E1C}"/>
              </a:ext>
            </a:extLst>
          </p:cNvPr>
          <p:cNvSpPr txBox="1"/>
          <p:nvPr/>
        </p:nvSpPr>
        <p:spPr>
          <a:xfrm>
            <a:off x="5263118" y="412983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2ABF6-52CF-613F-DE4E-387E860131DB}"/>
              </a:ext>
            </a:extLst>
          </p:cNvPr>
          <p:cNvSpPr txBox="1"/>
          <p:nvPr/>
        </p:nvSpPr>
        <p:spPr>
          <a:xfrm>
            <a:off x="5263118" y="4557969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distance sensor reads less than 20cm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47955-12A8-2703-2C79-E817A4BF67B0}"/>
              </a:ext>
            </a:extLst>
          </p:cNvPr>
          <p:cNvSpPr txBox="1"/>
          <p:nvPr/>
        </p:nvSpPr>
        <p:spPr>
          <a:xfrm>
            <a:off x="5263118" y="520334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moving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A748535-563F-0DCA-525D-F3DDA1E29D93}"/>
              </a:ext>
            </a:extLst>
          </p:cNvPr>
          <p:cNvSpPr/>
          <p:nvPr/>
        </p:nvSpPr>
        <p:spPr>
          <a:xfrm>
            <a:off x="3402494" y="3033493"/>
            <a:ext cx="199836" cy="11114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opening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1162</TotalTime>
  <Words>542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149</cp:revision>
  <dcterms:created xsi:type="dcterms:W3CDTF">2016-07-04T02:35:12Z</dcterms:created>
  <dcterms:modified xsi:type="dcterms:W3CDTF">2023-05-12T17:05:05Z</dcterms:modified>
</cp:coreProperties>
</file>