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ACEFA37-9AAB-134F-861B-787B4FD61F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464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79FC2-EDE5-7041-8D26-9544D1322D5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E8680-9CF6-8842-B928-67F2DD4FA1B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266CD0-F9F6-A44C-8D27-8DC3E471938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71145-BDB0-AC44-93F7-FD00E03AEE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47141-0373-3D4A-8021-056C52A82BD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53D24-8AA8-7749-869B-6EC9F6725E3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F5421-3F20-4F41-9C61-9115933607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AED7A-5F4C-BF4B-BF80-3298530A25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4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9DC26-CBBF-DF48-8299-DBF30C6F1E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70C4A-B368-0242-998B-48C98EC36A6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B0CBC2-58ED-3F4E-AABF-2ED999BF198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5E43A-D53C-79F8-D860-D7AF59422928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 proportional line follower</a:t>
            </a:r>
          </a:p>
          <a:p>
            <a:r>
              <a:rPr lang="en-US" dirty="0"/>
              <a:t>Learn how to calculate error and correction</a:t>
            </a:r>
          </a:p>
          <a:p>
            <a:r>
              <a:rPr lang="en-US" dirty="0"/>
              <a:t>Learn how to use variables and math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the Robot From The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Reflected light sensor readings show how “dark” the measured area is on average</a:t>
            </a:r>
          </a:p>
          <a:p>
            <a:r>
              <a:rPr lang="en-US" dirty="0"/>
              <a:t>Calibrated readings should range from 100 (on just white) to 0 (on just black)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4252164" y="3036241"/>
            <a:ext cx="22062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Light Sensor Measured Area: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Line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1002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Reading = 75</a:t>
            </a:r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an error </a:t>
            </a:r>
            <a:r>
              <a:rPr lang="en-US" dirty="0">
                <a:sym typeface="Wingdings"/>
              </a:rPr>
              <a:t> how far is the robot from a target</a:t>
            </a:r>
          </a:p>
          <a:p>
            <a:pPr lvl="1"/>
            <a:r>
              <a:rPr lang="en-US" dirty="0">
                <a:sym typeface="Wingdings"/>
              </a:rPr>
              <a:t>Robots follow the edge of line </a:t>
            </a:r>
            <a:r>
              <a:rPr lang="en-US" dirty="0">
                <a:sym typeface="Wingdings" panose="05000000000000000000" pitchFamily="2" charset="2"/>
              </a:rPr>
              <a:t> target should be a sensor reading of 50</a:t>
            </a:r>
          </a:p>
          <a:p>
            <a:pPr lvl="1"/>
            <a:r>
              <a:rPr lang="en-US" dirty="0">
                <a:sym typeface="Wingdings"/>
              </a:rPr>
              <a:t>Error should indicate how far the sensor’s value is from a reading of 50</a:t>
            </a:r>
          </a:p>
          <a:p>
            <a:r>
              <a:rPr lang="en-US" b="1" dirty="0">
                <a:sym typeface="Wingdings"/>
              </a:rPr>
              <a:t>Making a correction </a:t>
            </a:r>
            <a:r>
              <a:rPr lang="en-US" dirty="0">
                <a:sym typeface="Wingdings"/>
              </a:rPr>
              <a:t> make the robot take an action that is proportional to the error.  You must multiply the error by a scaling factor to determine the correction.</a:t>
            </a:r>
          </a:p>
          <a:p>
            <a:pPr lvl="1"/>
            <a:r>
              <a:rPr lang="en-US" dirty="0">
                <a:sym typeface="Wingdings"/>
              </a:rPr>
              <a:t>To follow a line a robot must turn towards the edge of the line</a:t>
            </a:r>
          </a:p>
          <a:p>
            <a:pPr lvl="1"/>
            <a:r>
              <a:rPr lang="en-US" dirty="0">
                <a:sym typeface="Wingdings"/>
              </a:rPr>
              <a:t>The robot must turn more sharply if it is far from a line</a:t>
            </a:r>
          </a:p>
          <a:p>
            <a:pPr lvl="1"/>
            <a:r>
              <a:rPr lang="en-US" dirty="0">
                <a:sym typeface="Wingdings"/>
              </a:rPr>
              <a:t>How do you do this:  You must adjust steering input on a move block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make a Proportional Line Follower?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error = Distance from line = (Light sensor reading - Target Reading)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the error to determine a correction amount.  Adjust your scaling factor to make you robot follow the line more smoothly.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Correction value (computed in Step 2) to adjust the robot’s turn towards the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46A0E-77AF-3B1F-EB19-2007EA7F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86" y="1823094"/>
            <a:ext cx="4254719" cy="711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1673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Error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dirty="0"/>
                        <a:t>Distance from line =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(Light sensor reading - Target Reading)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 Correction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en-US" sz="1400" dirty="0"/>
                        <a:t>Scale the error to determine a correction amount.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 this to adjust steering input on move block.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Correction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en-US" sz="1400" dirty="0"/>
                        <a:t>Use the correction to control the steering of the robot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2EA14E5-C740-E702-6F16-3B741D4D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24" y="3366754"/>
            <a:ext cx="3671641" cy="791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DCE36-DEBA-214A-5A96-77E1BD12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758" y="4877614"/>
            <a:ext cx="1984235" cy="582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54EB0-3B5D-83CF-A832-09D3985F7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608" y="4670497"/>
            <a:ext cx="2132541" cy="9972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914901-8372-28EF-8B8F-4F532FF3D9B6}"/>
              </a:ext>
            </a:extLst>
          </p:cNvPr>
          <p:cNvCxnSpPr>
            <a:cxnSpLocks/>
          </p:cNvCxnSpPr>
          <p:nvPr/>
        </p:nvCxnSpPr>
        <p:spPr>
          <a:xfrm flipV="1">
            <a:off x="5797685" y="5038929"/>
            <a:ext cx="0" cy="252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E8C77-77D2-0DD7-F997-1F8B555BD89B}"/>
              </a:ext>
            </a:extLst>
          </p:cNvPr>
          <p:cNvCxnSpPr>
            <a:cxnSpLocks/>
          </p:cNvCxnSpPr>
          <p:nvPr/>
        </p:nvCxnSpPr>
        <p:spPr>
          <a:xfrm>
            <a:off x="6339192" y="5162145"/>
            <a:ext cx="4572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Line Follower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 1: Compute the Error</a:t>
            </a:r>
          </a:p>
          <a:p>
            <a:r>
              <a:rPr lang="en-US" sz="1400" dirty="0"/>
              <a:t>Our goal is to stay at the edge of the line (light sensor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2: Apply the correction</a:t>
            </a:r>
          </a:p>
          <a:p>
            <a:r>
              <a:rPr lang="en-US" sz="1400" dirty="0"/>
              <a:t>The error in part 1 is multiplied by a Constant of Proportionality (0.5). This will be different for each robot/application. See slide 8 to learn how to tune this number.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202531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BCAC-227F-E601-2B6C-82225296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59" y="1602033"/>
            <a:ext cx="4559534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Constant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en-US" sz="2000" dirty="0"/>
              <a:t>Note, the 0.5 constant in the previous slide is specific to our robot – you need to tune this value for yourself</a:t>
            </a:r>
          </a:p>
          <a:p>
            <a:r>
              <a:rPr lang="en-US" sz="2000" dirty="0"/>
              <a:t>This constant is called the Proportional Constant, or Constant of Proportionality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common way to tune your constant is trial and error.</a:t>
            </a:r>
          </a:p>
          <a:p>
            <a:r>
              <a:rPr lang="en-US" sz="2000" dirty="0"/>
              <a:t>This can take time. Here are some tips:</a:t>
            </a:r>
          </a:p>
          <a:p>
            <a:pPr lvl="1"/>
            <a:r>
              <a:rPr lang="en-US" sz="1800" dirty="0"/>
              <a:t>Start with your constant as1.0 adjust by ±0.5 initially </a:t>
            </a:r>
          </a:p>
          <a:p>
            <a:pPr lvl="1"/>
            <a:r>
              <a:rPr lang="en-US" sz="1800" dirty="0"/>
              <a:t>Adjust to a point where the controller is pretty smooth</a:t>
            </a:r>
          </a:p>
          <a:p>
            <a:pPr lvl="1"/>
            <a:r>
              <a:rPr lang="en-US" sz="1800" dirty="0"/>
              <a:t>Adjust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1380</TotalTime>
  <Words>686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PROPORTIONAL Line FOLLOWER</vt:lpstr>
      <vt:lpstr>Lesson Objectives</vt:lpstr>
      <vt:lpstr>How Far Is the Robot From The Line?</vt:lpstr>
      <vt:lpstr>Line Following</vt:lpstr>
      <vt:lpstr>How do you make a Proportional Line Follower?</vt:lpstr>
      <vt:lpstr>Challenge</vt:lpstr>
      <vt:lpstr>Proportional Line Follower</vt:lpstr>
      <vt:lpstr>Key Step: Tuning the Constant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152</cp:revision>
  <dcterms:created xsi:type="dcterms:W3CDTF">2016-07-04T02:35:12Z</dcterms:created>
  <dcterms:modified xsi:type="dcterms:W3CDTF">2023-06-08T18:30:00Z</dcterms:modified>
</cp:coreProperties>
</file>