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0"/>
  </p:notesMasterIdLst>
  <p:handoutMasterIdLst>
    <p:handoutMasterId r:id="rId11"/>
  </p:handoutMasterIdLst>
  <p:sldIdLst>
    <p:sldId id="275" r:id="rId2"/>
    <p:sldId id="285" r:id="rId3"/>
    <p:sldId id="281" r:id="rId4"/>
    <p:sldId id="288" r:id="rId5"/>
    <p:sldId id="290" r:id="rId6"/>
    <p:sldId id="291" r:id="rId7"/>
    <p:sldId id="289" r:id="rId8"/>
    <p:sldId id="268" r:id="rId9"/>
  </p:sldIdLst>
  <p:sldSz cx="9144000" cy="6858000" type="screen4x3"/>
  <p:notesSz cx="6858000" cy="9144000"/>
  <p:defaultTextStyle>
    <a:defPPr>
      <a:defRPr lang="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41" d="100"/>
          <a:sy n="141" d="100"/>
        </p:scale>
        <p:origin x="80" y="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EFA3B46D-3B48-D546-9AC4-7825DCC753CA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29045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4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16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48E7B7-CB10-7744-8E9A-D5F6A3373FBB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91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2F8D7-D7EF-8E43-91DE-2156A853280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C2147DD-19F3-FF4F-9373-B96ECA94D5D6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8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59A308-5F24-6F4D-8E04-D575FF0C1DA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D43B1C-BD0A-5640-9BAB-EC4805C6003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1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535C26-74DD-274B-8F61-3669E39E0C38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0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E1A308-C5F4-EB4E-A48C-AABF967150A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5DF6165-D6B9-C44B-9A82-176A80358F6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6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BF509C-BB89-7245-8CD9-18D8CE6B7D6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33EDE0-9BCD-D748-AAB1-0EDD1924432F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8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7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E8481C-FE8B-5747-A1E0-AE6DE15FDA8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88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" dirty="0"/>
              <a:t>Inleiding tot evenementen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" dirty="0"/>
              <a:t>DOOR SANJAY EN ARVIND SESHAN</a:t>
            </a:r>
          </a:p>
          <a:p>
            <a:r>
              <a:rPr lang="nl-NL" dirty="0">
                <a:solidFill>
                  <a:schemeClr val="tx1"/>
                </a:solidFill>
              </a:rPr>
              <a:t>Vertaald roy </a:t>
            </a:r>
            <a:r>
              <a:rPr lang="nl-NL" dirty="0" err="1">
                <a:solidFill>
                  <a:schemeClr val="tx1"/>
                </a:solidFill>
              </a:rPr>
              <a:t>krikke</a:t>
            </a:r>
            <a:r>
              <a:rPr lang="nl-NL" dirty="0">
                <a:solidFill>
                  <a:schemeClr val="tx1"/>
                </a:solidFill>
              </a:rPr>
              <a:t> en </a:t>
            </a:r>
            <a:r>
              <a:rPr lang="nl-NL" dirty="0" err="1">
                <a:solidFill>
                  <a:schemeClr val="tx1"/>
                </a:solidFill>
              </a:rPr>
              <a:t>henriëtte</a:t>
            </a:r>
            <a:r>
              <a:rPr lang="nl-NL" dirty="0">
                <a:solidFill>
                  <a:schemeClr val="tx1"/>
                </a:solidFill>
              </a:rPr>
              <a:t> van dorp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/>
              <a:t>Lesdoelstellingen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nl" dirty="0"/>
              <a:t>Ontdek wat een evenement is en hoe u deze kunt gebruiken</a:t>
            </a:r>
          </a:p>
          <a:p>
            <a:pPr marL="514350" indent="-514350">
              <a:buAutoNum type="arabicParenR"/>
            </a:pPr>
            <a:r>
              <a:rPr lang="nl" dirty="0"/>
              <a:t>Ontdek wanneer u evenementen kunt gebruiken</a:t>
            </a:r>
          </a:p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 dirty="0"/>
              <a:t>Copyright © 2020 Prime Lessons (primelessons.org) CC-BY-NC-SA. (Laatste bewerking: 30-05-2020)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48992-CABE-4C0B-B03A-CB4D7C68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9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Wat zijn evenementen?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" dirty="0"/>
              <a:t>Met evenementen kun je twee of meer blokken tegelijkertijd uitvoeren.</a:t>
            </a:r>
          </a:p>
          <a:p>
            <a:pPr marL="0" indent="0">
              <a:buNone/>
            </a:pPr>
            <a:endParaRPr lang="en-US" dirty="0"/>
          </a:p>
          <a:p>
            <a:r>
              <a:rPr lang="nl" dirty="0"/>
              <a:t>Wat als u een of meer bevestigingsarmen heeft die zijn aangesloten op motoren en u deze armen wilt draaien terwijl de robot beweegt om een missie te voltooien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F6D7F-ECB9-4E2F-8F50-8AAC5B76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119818" y="3932528"/>
            <a:ext cx="207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Robot die hoepels optilt en vooruit rijdt.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610205" y="4157733"/>
            <a:ext cx="1696452" cy="1227220"/>
            <a:chOff x="1323474" y="3380874"/>
            <a:chExt cx="1696452" cy="1227220"/>
          </a:xfrm>
          <a:solidFill>
            <a:schemeClr val="accent2"/>
          </a:solidFill>
        </p:grpSpPr>
        <p:sp>
          <p:nvSpPr>
            <p:cNvPr id="61" name="Rectangle 60"/>
            <p:cNvSpPr/>
            <p:nvPr/>
          </p:nvSpPr>
          <p:spPr>
            <a:xfrm>
              <a:off x="1323474" y="3380874"/>
              <a:ext cx="1696452" cy="81814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419727" y="4199021"/>
              <a:ext cx="397042" cy="409073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473695" y="4199020"/>
              <a:ext cx="397042" cy="409073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45678" y="4651548"/>
            <a:ext cx="334513" cy="584358"/>
            <a:chOff x="3249164" y="3608942"/>
            <a:chExt cx="334513" cy="584358"/>
          </a:xfrm>
        </p:grpSpPr>
        <p:grpSp>
          <p:nvGrpSpPr>
            <p:cNvPr id="65" name="Group 64"/>
            <p:cNvGrpSpPr/>
            <p:nvPr/>
          </p:nvGrpSpPr>
          <p:grpSpPr>
            <a:xfrm>
              <a:off x="3249164" y="3608942"/>
              <a:ext cx="334513" cy="584358"/>
              <a:chOff x="2971800" y="3051810"/>
              <a:chExt cx="334513" cy="584358"/>
            </a:xfrm>
          </p:grpSpPr>
          <p:sp>
            <p:nvSpPr>
              <p:cNvPr id="67" name="Block Arc 66"/>
              <p:cNvSpPr/>
              <p:nvPr/>
            </p:nvSpPr>
            <p:spPr>
              <a:xfrm>
                <a:off x="2971800" y="3051810"/>
                <a:ext cx="334513" cy="457200"/>
              </a:xfrm>
              <a:prstGeom prst="blockArc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971800" y="3256120"/>
                <a:ext cx="334513" cy="38004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3362543" y="3887546"/>
              <a:ext cx="140252" cy="1853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Connector 68"/>
          <p:cNvCxnSpPr>
            <a:cxnSpLocks/>
          </p:cNvCxnSpPr>
          <p:nvPr/>
        </p:nvCxnSpPr>
        <p:spPr>
          <a:xfrm>
            <a:off x="2306657" y="4808599"/>
            <a:ext cx="1046143" cy="1672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ight Arrow 69"/>
          <p:cNvSpPr/>
          <p:nvPr/>
        </p:nvSpPr>
        <p:spPr>
          <a:xfrm>
            <a:off x="1405502" y="5491992"/>
            <a:ext cx="2307433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738F503E-2412-2532-4E47-7AE59A79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 dirty="0"/>
              <a:t>Copyright © 2020 Prime Lessons (primelessons.org) CC-BY-NC-SA. (Laatste bewerking: 30-05-2020)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4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08021 -0.09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4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11876 -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77778E-6 3.33333E-6 L 0.01841 -0.09445 " pathEditMode="relative" rAng="0" ptsTypes="AA">
                                      <p:cBhvr>
                                        <p:cTn id="10" dur="17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7CF4-7649-704F-BBB1-184122A8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Gebeurtenisblokken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F0889-D57A-4C43-8490-E7E14EEDC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1505616"/>
            <a:ext cx="5794554" cy="4654528"/>
          </a:xfrm>
        </p:spPr>
        <p:txBody>
          <a:bodyPr/>
          <a:lstStyle/>
          <a:p>
            <a:r>
              <a:rPr lang="nl" dirty="0"/>
              <a:t>Gebeurtenissen worden geactiveerd door verschillende omstandigheden (bijvoorbeeld sensorwaarden, berichtuitzendingen of wanneer een programma start)</a:t>
            </a:r>
          </a:p>
          <a:p>
            <a:r>
              <a:rPr lang="nl" dirty="0"/>
              <a:t>Deze dia toont alle beschikbare gebeurtenisblokken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56849-C4F3-4223-83E7-FF9DB455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92F86C-CD13-4BB7-9A4B-4FDCD2786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885"/>
          <a:stretch/>
        </p:blipFill>
        <p:spPr>
          <a:xfrm>
            <a:off x="6153116" y="2037584"/>
            <a:ext cx="2304288" cy="398552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F2E9A5-EF87-444D-A34C-AE7488F9D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6" t="57825"/>
          <a:stretch/>
        </p:blipFill>
        <p:spPr>
          <a:xfrm>
            <a:off x="3459215" y="3130764"/>
            <a:ext cx="2225570" cy="2892349"/>
          </a:xfrm>
          <a:prstGeom prst="rect">
            <a:avLst/>
          </a:prstGeom>
        </p:spPr>
      </p:pic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CBE994C5-09F3-EA0D-D18C-2E8AEB5A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 dirty="0"/>
              <a:t>Copyright © 2020 Prime Lessons (primelessons.org) CC-BY-NC-SA. (Laatste bewerking: 30-05-2020)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41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9E16-5F0D-3344-9781-E9D5C8A9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Wanneer het programma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6A0E-D01A-A545-B0D4-F7A597FF9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2295204"/>
            <a:ext cx="4522802" cy="3864939"/>
          </a:xfrm>
        </p:spPr>
        <p:txBody>
          <a:bodyPr/>
          <a:lstStyle/>
          <a:p>
            <a:r>
              <a:rPr lang="nl" dirty="0"/>
              <a:t>Dit blok wordt gebruikt om uw programma's te starten.</a:t>
            </a:r>
          </a:p>
          <a:p>
            <a:r>
              <a:rPr lang="nl" dirty="0"/>
              <a:t>Als u er meer dan één in een project heeft, kunt u twee afzonderlijke stukjes code laten uitvoeren wanneer het programma start.</a:t>
            </a:r>
          </a:p>
          <a:p>
            <a:r>
              <a:rPr lang="nl" dirty="0"/>
              <a:t>In het voorbeeld rechts beweegt de robot twee rotaties rechtdoor terwijl hij tegelijkertijd Motor D één rotatie laat draaien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398FD-9BC6-4583-A171-2ADB0C0C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B616CE-150A-2249-B2D2-705FC32EE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521" b="91233"/>
          <a:stretch/>
        </p:blipFill>
        <p:spPr>
          <a:xfrm>
            <a:off x="175260" y="1181968"/>
            <a:ext cx="2645422" cy="104024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08A47A-464C-4F96-B73D-47F2755BF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458" y="2358498"/>
            <a:ext cx="2883206" cy="2328015"/>
          </a:xfrm>
          <a:prstGeom prst="rect">
            <a:avLst/>
          </a:prstGeom>
        </p:spPr>
      </p:pic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9BB8C8FB-E636-1027-2110-966B7772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 dirty="0"/>
              <a:t>Copyright © 2020 Prime Lessons (primelessons.org) CC-BY-NC-SA. (Laatste bewerking: 30-05-2020)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8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DD297E-8649-4513-AC21-51C992197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898" y="3045627"/>
            <a:ext cx="5356870" cy="31190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34AA2D-0EE9-B44F-944D-BBB24A33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Uitgezonden berichten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8017C-D105-D748-80EC-F72755D2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1244152"/>
            <a:ext cx="3239942" cy="4920488"/>
          </a:xfrm>
        </p:spPr>
        <p:txBody>
          <a:bodyPr>
            <a:normAutofit/>
          </a:bodyPr>
          <a:lstStyle/>
          <a:p>
            <a:r>
              <a:rPr lang="nl" dirty="0"/>
              <a:t>Berichten kunnen gebeurtenissen activeren wanneer u dat wilt (zelfs midden in de code)</a:t>
            </a:r>
          </a:p>
          <a:p>
            <a:r>
              <a:rPr lang="nl" dirty="0"/>
              <a:t>Broadcast-bericht: verzendt het bericht en vervolgt vervolgens de rest van de code eronder.</a:t>
            </a:r>
          </a:p>
          <a:p>
            <a:r>
              <a:rPr lang="nl" dirty="0"/>
              <a:t>Uitgezonden bericht en wachten: verzendt het bericht en wacht tot alle code onder dat ontvangen bericht is voltooid en vervolgt vervolgens de code onder het uitgezonden berichtblok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CFEB3-D3A7-4A7B-8C82-159A4633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12B552-5D6A-3B46-A1A6-D2214D66B0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380" r="17885" b="9216"/>
          <a:stretch/>
        </p:blipFill>
        <p:spPr>
          <a:xfrm>
            <a:off x="3559255" y="1240968"/>
            <a:ext cx="1993101" cy="1383253"/>
          </a:xfrm>
          <a:prstGeom prst="rect">
            <a:avLst/>
          </a:prstGeom>
        </p:spPr>
      </p:pic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FAA18117-4169-8C05-496F-52494989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 dirty="0"/>
              <a:t>Copyright © 2020 Prime Lessons (primelessons.org) CC-BY-NC-SA. (Laatste bewerking: 30-05-2020)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6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F79F3D-00B1-46EA-95EF-05D21B205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86" y="3311421"/>
            <a:ext cx="2760298" cy="2676906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003BA1-DB02-429D-9C86-4DFA7A6CF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964" y="1780289"/>
            <a:ext cx="2610996" cy="3884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9EBA56-D560-8E48-99F0-347A36FD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Sensoractivering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277D0C-360E-6448-9F75-B385AC694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1505616"/>
            <a:ext cx="5563326" cy="4654528"/>
          </a:xfrm>
        </p:spPr>
        <p:txBody>
          <a:bodyPr/>
          <a:lstStyle/>
          <a:p>
            <a:r>
              <a:rPr lang="nl" dirty="0"/>
              <a:t>U kunt de gebeurtenissensorblokken gebruiken om een gebeurtenis te activeren wanneer aan een sensorvoorwaarde wordt voldaan.</a:t>
            </a:r>
          </a:p>
          <a:p>
            <a:r>
              <a:rPr lang="nl" dirty="0"/>
              <a:t>In het onderstaande voorbeeld beweegt de robot vooruit en controleert tegelijkertijd op de kleur zwart.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27173-E29B-4240-9107-89CDF6F2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F47AFA-E3F6-974C-A0E3-336FB21A53CC}"/>
              </a:ext>
            </a:extLst>
          </p:cNvPr>
          <p:cNvSpPr txBox="1"/>
          <p:nvPr/>
        </p:nvSpPr>
        <p:spPr>
          <a:xfrm>
            <a:off x="3645281" y="5433849"/>
            <a:ext cx="157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200" dirty="0"/>
              <a:t>Speelt een pieptoon wanneer zwart wordt gevonden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7B4FEF-0FA4-5B44-A9EE-2E448CA84B32}"/>
              </a:ext>
            </a:extLst>
          </p:cNvPr>
          <p:cNvSpPr txBox="1"/>
          <p:nvPr/>
        </p:nvSpPr>
        <p:spPr>
          <a:xfrm>
            <a:off x="3545820" y="4112464"/>
            <a:ext cx="157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200" dirty="0"/>
              <a:t>Beweegt vooruit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23E9FD-29DB-EF4C-B978-65A58E4B08F6}"/>
              </a:ext>
            </a:extLst>
          </p:cNvPr>
          <p:cNvSpPr txBox="1"/>
          <p:nvPr/>
        </p:nvSpPr>
        <p:spPr>
          <a:xfrm>
            <a:off x="3279665" y="5087492"/>
            <a:ext cx="2095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200" dirty="0"/>
              <a:t>Controleert tegelijkertijd de kleur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04015755-933F-27EB-183F-139B39FD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 dirty="0"/>
              <a:t>Copyright © 2020 Prime Lessons (primelessons.org) CC-BY-NC-SA. (Laatste bewerking: 30-05-2020)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2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2111017"/>
          </a:xfrm>
        </p:spPr>
        <p:txBody>
          <a:bodyPr>
            <a:normAutofit/>
          </a:bodyPr>
          <a:lstStyle/>
          <a:p>
            <a:r>
              <a:rPr lang="nl-NL" dirty="0"/>
              <a:t>Deze les is gemaakt door </a:t>
            </a:r>
            <a:r>
              <a:rPr lang="nl-NL" dirty="0" err="1"/>
              <a:t>Sanjay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en </a:t>
            </a:r>
            <a:r>
              <a:rPr lang="nl-NL" dirty="0" err="1"/>
              <a:t>Arvind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voor Prime </a:t>
            </a:r>
            <a:r>
              <a:rPr lang="nl-NL" dirty="0" err="1"/>
              <a:t>Lessons</a:t>
            </a:r>
            <a:endParaRPr lang="nl-NL" dirty="0"/>
          </a:p>
          <a:p>
            <a:r>
              <a:rPr lang="nl-NL" dirty="0"/>
              <a:t>Deze lessen zijn door Roy Krikke en Henriëtte van Dorp vertaald in het Nederlands
Meer lessen zijn beschikbaar op </a:t>
            </a:r>
            <a:r>
              <a:rPr lang="en-US" dirty="0">
                <a:hlinkClick r:id="rId2"/>
              </a:rPr>
              <a:t>www.primelessons.org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2023 Prime Lessons (primelessons.org) CC-BY-NC-SA.  </a:t>
            </a:r>
            <a:r>
              <a:rPr lang="en-US"/>
              <a:t>(Last edit: 05/11/2023)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1527</TotalTime>
  <Words>459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Helvetica Neue</vt:lpstr>
      <vt:lpstr>Wingdings 2</vt:lpstr>
      <vt:lpstr>Dividend</vt:lpstr>
      <vt:lpstr>Inleiding tot evenementen</vt:lpstr>
      <vt:lpstr>Lesdoelstellingen</vt:lpstr>
      <vt:lpstr>Wat zijn evenementen?</vt:lpstr>
      <vt:lpstr>Gebeurtenisblokken</vt:lpstr>
      <vt:lpstr>Wanneer het programma start</vt:lpstr>
      <vt:lpstr>Uitgezonden berichten</vt:lpstr>
      <vt:lpstr>Sensoractivering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roy</cp:lastModifiedBy>
  <cp:revision>144</cp:revision>
  <dcterms:created xsi:type="dcterms:W3CDTF">2016-07-04T02:35:12Z</dcterms:created>
  <dcterms:modified xsi:type="dcterms:W3CDTF">2023-09-28T18:17:05Z</dcterms:modified>
</cp:coreProperties>
</file>