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412" r:id="rId3"/>
    <p:sldId id="294" r:id="rId4"/>
    <p:sldId id="287" r:id="rId5"/>
    <p:sldId id="278" r:id="rId6"/>
    <p:sldId id="286" r:id="rId7"/>
    <p:sldId id="285" r:id="rId8"/>
    <p:sldId id="284" r:id="rId9"/>
    <p:sldId id="268" r:id="rId10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78"/>
    <p:restoredTop sz="94613"/>
  </p:normalViewPr>
  <p:slideViewPr>
    <p:cSldViewPr snapToGrid="0" snapToObjects="1">
      <p:cViewPr varScale="1">
        <p:scale>
          <a:sx n="123" d="100"/>
          <a:sy n="123" d="100"/>
        </p:scale>
        <p:origin x="88" y="8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CE3F5671-B0C8-2141-8D3E-21D041D0B9F9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18232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6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FCE543-0002-B246-9797-E0BBB46465D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37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95123-DB4A-4C4E-A84E-3C6FF463970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7C6DEF-5BE6-9A4B-B178-1BED2078934D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1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B80912-461F-EC4A-9D82-EC9B217C470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93DFBB-5CE4-464E-ABCE-909591E2F4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7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B618C-31A9-8143-B70E-D72AEF34632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31CCAB-D6AB-3844-9113-B6585B610C6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BDC9F-92B6-C14C-8955-6F62DCF7EC5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5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AF908-216A-4241-8416-92119101A09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B7E6FF-23A5-DD4C-816D-B21EBC44553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7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733C40-DA99-7644-88CA-FA8E543E6A9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7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GYRO BEWEG RECHTSTREEKS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</a:t>
            </a:r>
            <a:r>
              <a:rPr lang="nl-NL" dirty="0" err="1">
                <a:solidFill>
                  <a:schemeClr val="tx1"/>
                </a:solidFill>
              </a:rPr>
              <a:t>dorP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proportionele controle toe te passen om uw robot recht te laten bewegen</a:t>
            </a:r>
          </a:p>
          <a:p>
            <a:r>
              <a:rPr lang="nl" dirty="0"/>
              <a:t>Leer proportionele controle toe te passen op de beweging van de gyrosensor onder een bepaalde hoek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© 2020 FLLTutorials, Laatste bewerking 25/05/2020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7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75353"/>
            <a:ext cx="8423419" cy="4307294"/>
          </a:xfrm>
        </p:spPr>
        <p:txBody>
          <a:bodyPr>
            <a:normAutofit/>
          </a:bodyPr>
          <a:lstStyle/>
          <a:p>
            <a:r>
              <a:rPr lang="nl" dirty="0"/>
              <a:t>U moet de les Proportionele lijnvolger doorlopen voordat u deze les voltooit</a:t>
            </a:r>
          </a:p>
          <a:p>
            <a:r>
              <a:rPr lang="nl" dirty="0"/>
              <a:t>Je moet ook de les Draaien met gyro voltooien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© 2020 FLLTutorials, Laatste bewerking 25/05/2020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Tips voor succes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3AB99-7AC6-41E9-9E83-525D3BB0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ABCAE8-E5F2-C349-9303-A74EF515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57" y="1406931"/>
            <a:ext cx="4374475" cy="4307294"/>
          </a:xfrm>
        </p:spPr>
        <p:txBody>
          <a:bodyPr/>
          <a:lstStyle/>
          <a:p>
            <a:r>
              <a:rPr lang="nl" dirty="0"/>
              <a:t>Stel je voor dat je 200 cm rechtdoor wilt rijden</a:t>
            </a:r>
          </a:p>
          <a:p>
            <a:r>
              <a:rPr lang="nl" dirty="0"/>
              <a:t>Terwijl u reist, wordt uw robot ergens tegenaan gestoten</a:t>
            </a:r>
          </a:p>
          <a:p>
            <a:r>
              <a:rPr lang="nl" dirty="0"/>
              <a:t>Een gyro-rechtuit-bewegingsprogramma helpt de robot zichzelf weer recht te zetten, maar wordt gecompenseerd door de mate waarin hij werd gestoten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96F4E-CA91-5545-960E-25252EB6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© 2020 FLLTutorials, Laatste bewerking 25/05/2020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21D82-A388-6E48-8B08-58D9349E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Wat is Gyro Move Straight?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53BD4-D7F0-6149-9DFD-A905821922E0}"/>
              </a:ext>
            </a:extLst>
          </p:cNvPr>
          <p:cNvGrpSpPr/>
          <p:nvPr/>
        </p:nvGrpSpPr>
        <p:grpSpPr>
          <a:xfrm rot="20926503">
            <a:off x="5675532" y="2425868"/>
            <a:ext cx="914400" cy="578070"/>
            <a:chOff x="5286703" y="3348858"/>
            <a:chExt cx="914400" cy="5780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F854238-F8EE-9544-B373-CA415F7F2D65}"/>
                </a:ext>
              </a:extLst>
            </p:cNvPr>
            <p:cNvSpPr/>
            <p:nvPr/>
          </p:nvSpPr>
          <p:spPr>
            <a:xfrm>
              <a:off x="5286703" y="3429000"/>
              <a:ext cx="914400" cy="41778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045CFA-7C08-9A40-901A-10ACA1B45ECE}"/>
                </a:ext>
              </a:extLst>
            </p:cNvPr>
            <p:cNvSpPr/>
            <p:nvPr/>
          </p:nvSpPr>
          <p:spPr>
            <a:xfrm>
              <a:off x="5449614" y="3846786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54C14C-D68F-874A-A36E-DCE331763FE9}"/>
                </a:ext>
              </a:extLst>
            </p:cNvPr>
            <p:cNvSpPr/>
            <p:nvPr/>
          </p:nvSpPr>
          <p:spPr>
            <a:xfrm>
              <a:off x="5449614" y="3348858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16B457-5D62-5F41-BD8F-5D3D9AB64D73}"/>
                </a:ext>
              </a:extLst>
            </p:cNvPr>
            <p:cNvSpPr/>
            <p:nvPr/>
          </p:nvSpPr>
          <p:spPr>
            <a:xfrm>
              <a:off x="5872654" y="3361995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6D80AE8-C52A-7B49-9859-3B731F4893FB}"/>
                </a:ext>
              </a:extLst>
            </p:cNvPr>
            <p:cNvSpPr/>
            <p:nvPr/>
          </p:nvSpPr>
          <p:spPr>
            <a:xfrm>
              <a:off x="5872654" y="3853355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297462-1F1E-FE47-82A5-78F2D953676B}"/>
              </a:ext>
            </a:extLst>
          </p:cNvPr>
          <p:cNvCxnSpPr>
            <a:cxnSpLocks/>
          </p:cNvCxnSpPr>
          <p:nvPr/>
        </p:nvCxnSpPr>
        <p:spPr>
          <a:xfrm flipV="1">
            <a:off x="6621850" y="2560850"/>
            <a:ext cx="2035723" cy="38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403BEA3C-D4F0-A744-AC22-6DD8F6D6F752}"/>
              </a:ext>
            </a:extLst>
          </p:cNvPr>
          <p:cNvSpPr/>
          <p:nvPr/>
        </p:nvSpPr>
        <p:spPr>
          <a:xfrm>
            <a:off x="6319513" y="2983515"/>
            <a:ext cx="350743" cy="356314"/>
          </a:xfrm>
          <a:prstGeom prst="snip2Same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4B89C-C337-C849-B698-5FB6037534E8}"/>
              </a:ext>
            </a:extLst>
          </p:cNvPr>
          <p:cNvCxnSpPr>
            <a:cxnSpLocks/>
          </p:cNvCxnSpPr>
          <p:nvPr/>
        </p:nvCxnSpPr>
        <p:spPr>
          <a:xfrm>
            <a:off x="4818432" y="2898492"/>
            <a:ext cx="7607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0505F2F-EC96-498D-8126-EA6FBD3B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5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© 2020 FLLTutorials, Laatste bewerking 25/05/2020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Hoe het werkt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23349"/>
              </p:ext>
            </p:extLst>
          </p:nvPr>
        </p:nvGraphicFramePr>
        <p:xfrm>
          <a:off x="562838" y="2940976"/>
          <a:ext cx="7870372" cy="329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" b="1" dirty="0"/>
                        <a:t>Sollicitatie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" b="1" dirty="0"/>
                        <a:t>Objectief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" b="1" dirty="0"/>
                        <a:t>Fout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" b="1" dirty="0"/>
                        <a:t>Correctie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" b="1" dirty="0"/>
                        <a:t>Gyro recht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" dirty="0"/>
                        <a:t>Zorg ervoor dat de robot een constante </a:t>
                      </a:r>
                      <a:r>
                        <a:rPr lang="nl" baseline="0" dirty="0"/>
                        <a:t>koers/hoek heeft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" dirty="0"/>
                        <a:t>Hoe ver u zich van die koers/hoek bevindt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" dirty="0"/>
                        <a:t>Draai scherper </a:t>
                      </a:r>
                      <a:r>
                        <a:rPr lang="nl" baseline="0" dirty="0"/>
                        <a:t>op basis van hoe ver u zich van die hoek bevindt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" b="1" dirty="0">
                          <a:solidFill>
                            <a:schemeClr val="tx1"/>
                          </a:solidFill>
                        </a:rPr>
                        <a:t>Lijnvolger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" dirty="0">
                          <a:solidFill>
                            <a:schemeClr val="tx1"/>
                          </a:solidFill>
                        </a:rPr>
                        <a:t>Blijf </a:t>
                      </a:r>
                      <a:r>
                        <a:rPr lang="nl" baseline="0" dirty="0">
                          <a:solidFill>
                            <a:schemeClr val="tx1"/>
                          </a:solidFill>
                        </a:rPr>
                        <a:t>op de rand van de lijn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" dirty="0">
                          <a:solidFill>
                            <a:schemeClr val="tx1"/>
                          </a:solidFill>
                        </a:rPr>
                        <a:t>Hoe </a:t>
                      </a:r>
                      <a:r>
                        <a:rPr lang="nl" baseline="0" dirty="0">
                          <a:solidFill>
                            <a:schemeClr val="tx1"/>
                          </a:solidFill>
                        </a:rPr>
                        <a:t>ver zijn onze lichtmetingen verwijderd van die aan de lijnrand </a:t>
                      </a:r>
                      <a:br>
                        <a:rPr lang="en-US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nl" baseline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nl" baseline="0" dirty="0" err="1">
                          <a:solidFill>
                            <a:schemeClr val="tx1"/>
                          </a:solidFill>
                        </a:rPr>
                        <a:t>current_light </a:t>
                      </a:r>
                      <a:r>
                        <a:rPr lang="nl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nl" baseline="0" dirty="0" err="1">
                          <a:solidFill>
                            <a:schemeClr val="tx1"/>
                          </a:solidFill>
                        </a:rPr>
                        <a:t>target_light </a:t>
                      </a:r>
                      <a:r>
                        <a:rPr lang="nl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" dirty="0">
                          <a:solidFill>
                            <a:schemeClr val="tx1"/>
                          </a:solidFill>
                        </a:rPr>
                        <a:t>Draai scherper op basis van de afstand tot de lijn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28FB1A-7BC3-4643-A85C-C9D3447168A2}"/>
              </a:ext>
            </a:extLst>
          </p:cNvPr>
          <p:cNvSpPr/>
          <p:nvPr/>
        </p:nvSpPr>
        <p:spPr>
          <a:xfrm>
            <a:off x="175260" y="1398805"/>
            <a:ext cx="79493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" sz="2000" dirty="0"/>
              <a:t>Een proportionele lijnvolger en een gyrobewegingscode delen vergelijkbare eigenschappen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" sz="2000" dirty="0"/>
              <a:t>Om een gyro move straight-programma te schrijven, moet u eerst nadenken over wat de fout is en wat de correctie moet zijn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6153E-11FB-4C0C-9D79-485D1499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A8CFB4-26F6-7342-80AF-B7FEA3A3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" dirty="0"/>
              <a:t>Bewegingsmotoren instellen</a:t>
            </a:r>
          </a:p>
          <a:p>
            <a:r>
              <a:rPr lang="nl" dirty="0"/>
              <a:t>Reset uw gierwaarde naar 0</a:t>
            </a:r>
          </a:p>
          <a:p>
            <a:r>
              <a:rPr lang="nl" dirty="0"/>
              <a:t>Bereken in een lus de fout en pas de correctie toe</a:t>
            </a:r>
          </a:p>
          <a:p>
            <a:pPr lvl="1"/>
            <a:r>
              <a:rPr lang="nl" dirty="0"/>
              <a:t>Deel 1: Berekeningsfout (hoe ver van de doelhoek)</a:t>
            </a:r>
          </a:p>
          <a:p>
            <a:pPr lvl="2"/>
            <a:r>
              <a:rPr lang="nl" dirty="0"/>
              <a:t>Om rechtdoor te bewegen </a:t>
            </a:r>
            <a:r>
              <a:rPr lang="nl" dirty="0">
                <a:sym typeface="Wingdings" pitchFamily="2" charset="2"/>
              </a:rPr>
              <a:t> Doelgierhoek = 0 ( </a:t>
            </a:r>
            <a:r>
              <a:rPr lang="nl" dirty="0"/>
              <a:t>Opmerking: uitgaande van een horizontale naafplaatsing, moeten we voor de hoekafwijking naar de gierrichting kijken. Dit kan voor uw opstelling anders zijn)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nl" dirty="0">
                <a:sym typeface="Wingdings" pitchFamily="2" charset="2"/>
              </a:rPr>
              <a:t>De afstand vanaf de doelhoek is slechts de huidige gierwaarde</a:t>
            </a:r>
            <a:endParaRPr lang="en-US" dirty="0"/>
          </a:p>
          <a:p>
            <a:pPr lvl="1"/>
            <a:r>
              <a:rPr lang="nl" dirty="0"/>
              <a:t>Deel 2: Bereken een correctie die evenredig is aan de fout</a:t>
            </a:r>
          </a:p>
          <a:p>
            <a:pPr lvl="2"/>
            <a:r>
              <a:rPr lang="nl" dirty="0"/>
              <a:t>Vermenigvuldig de fout uit deel 1 met een constante (die je moet experimenteren en ontdekken voor je robot)</a:t>
            </a:r>
          </a:p>
          <a:p>
            <a:pPr lvl="1"/>
            <a:r>
              <a:rPr lang="nl" dirty="0"/>
              <a:t>Steek de waarde uit deel 2 in een verplaatsingsblok, waarbij elke motor proportioneel wordt aangepast</a:t>
            </a:r>
          </a:p>
          <a:p>
            <a:r>
              <a:rPr lang="nl" dirty="0"/>
              <a:t>Verlaat de lus zoals vereist door het lusblok te wijzigen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B4AD6-FFB2-4E45-A960-DDF01ADF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© 2020 FLLTutorials, Laatste bewerking 25/05/2020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51DB9D-FDB1-B241-800C-C8B0163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Pseudocode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0E99D-5C54-47F4-9D89-0027BFDA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1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935A82-A0CC-4BCE-8B48-9B3A5DFD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32" y="1657255"/>
            <a:ext cx="4372794" cy="295806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© 2020 FLLTutorials, Laatste bewerking 25/05/2020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Oplossing: Gyro Beweeg rechtdoor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077B0-73FD-0C4D-9FDE-F9EC3B284D00}"/>
              </a:ext>
            </a:extLst>
          </p:cNvPr>
          <p:cNvSpPr txBox="1"/>
          <p:nvPr/>
        </p:nvSpPr>
        <p:spPr>
          <a:xfrm>
            <a:off x="2258083" y="2528741"/>
            <a:ext cx="419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Reset de gierhoek om de richting in te stellen waarin de robot probeert te blijven.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9EB2F-E278-7C4C-81FE-FEE416EB5B25}"/>
              </a:ext>
            </a:extLst>
          </p:cNvPr>
          <p:cNvSpPr txBox="1"/>
          <p:nvPr/>
        </p:nvSpPr>
        <p:spPr>
          <a:xfrm>
            <a:off x="5093908" y="3916479"/>
            <a:ext cx="2487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Begin te bewegen en pas de besturing aan op basis van hoe ver de robot van zijn doel verwijderd 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0382F-61A2-F248-9595-378D860176C8}"/>
              </a:ext>
            </a:extLst>
          </p:cNvPr>
          <p:cNvSpPr txBox="1"/>
          <p:nvPr/>
        </p:nvSpPr>
        <p:spPr>
          <a:xfrm>
            <a:off x="523876" y="4604101"/>
            <a:ext cx="392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Loop zodat de robot zijn correctie blijft bijwerken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0C8F1-9FAC-4BBC-8309-86B409180E98}"/>
              </a:ext>
            </a:extLst>
          </p:cNvPr>
          <p:cNvSpPr txBox="1"/>
          <p:nvPr/>
        </p:nvSpPr>
        <p:spPr>
          <a:xfrm>
            <a:off x="3598481" y="3542936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Bereken de gierfout en correctie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8357A1-0466-43C3-9116-34B94B05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10" y="1432718"/>
            <a:ext cx="8702564" cy="3992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" dirty="0">
                <a:solidFill>
                  <a:srgbClr val="FF0000"/>
                </a:solidFill>
              </a:rPr>
              <a:t>Vergelijk de proportionele lijnvolgercode met de proportionele verplaatsingscode. Welke overeenkomsten en verschillen zie jij?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nl" dirty="0"/>
              <a:t>Ant. De code is vrijwel hetzelfde. Het enige verschil is de manier waarop de fout wordt berekend. De fout wordt berekend met behulp van de gyrosensor. De correctie is identiek.</a:t>
            </a:r>
          </a:p>
          <a:p>
            <a:pPr marL="457200" indent="-457200">
              <a:buFont typeface="+mj-lt"/>
              <a:buAutoNum type="arabicPeriod"/>
            </a:pPr>
            <a:r>
              <a:rPr lang="nl" dirty="0">
                <a:solidFill>
                  <a:srgbClr val="FF0000"/>
                </a:solidFill>
              </a:rPr>
              <a:t>Wat als u onder een bepaalde hoek wilt reizen (niet alleen rechtdoor)? Hoe zou de code er anders uitzien?</a:t>
            </a:r>
          </a:p>
          <a:p>
            <a:pPr marL="460375" lvl="1" indent="0">
              <a:buNone/>
            </a:pPr>
            <a:r>
              <a:rPr lang="nl" dirty="0"/>
              <a:t>Ant. In deel 1 van de oplossingscode is er geen aftrekkingsblok omdat we alleen maar “0” aftrokken, omdat onze doelkoers rechtdoor beweegt. Als u vanuit een andere hoek wilt bewegen, moet u uw huidige hoek van de doelhoek aftrekken.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© 2020 FLLTutorials, Laatste bewerking 25/05/2020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Discussiegids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86150B-43E2-9E49-B844-E36B3B641029}"/>
              </a:ext>
            </a:extLst>
          </p:cNvPr>
          <p:cNvSpPr txBox="1"/>
          <p:nvPr/>
        </p:nvSpPr>
        <p:spPr>
          <a:xfrm>
            <a:off x="3028950" y="4189211"/>
            <a:ext cx="207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200" dirty="0"/>
              <a:t>Doelhoek = 5 graden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240104-AD9D-4870-B696-D91A95CE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46BBFCBB-5F27-446A-9F8B-BA74C80A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4466210"/>
            <a:ext cx="4371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yroTurning" id="{491082F6-F8BC-E444-8B74-4AA97318C765}" vid="{92F887F4-BD5B-B345-9DB2-34C9AA805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</TotalTime>
  <Words>671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GYRO BEWEG RECHTSTREEKS</vt:lpstr>
      <vt:lpstr>Lesdoelstellingen</vt:lpstr>
      <vt:lpstr>Tips voor succes</vt:lpstr>
      <vt:lpstr>Wat is Gyro Move Straight?</vt:lpstr>
      <vt:lpstr>Hoe het werkt</vt:lpstr>
      <vt:lpstr>Pseudocode</vt:lpstr>
      <vt:lpstr>Oplossing: Gyro Beweeg rechtdoor</vt:lpstr>
      <vt:lpstr>Discussiegids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MOVE STRAIGHT</dc:title>
  <dc:creator>Srinivasan Seshan</dc:creator>
  <cp:lastModifiedBy>roy</cp:lastModifiedBy>
  <cp:revision>2</cp:revision>
  <dcterms:created xsi:type="dcterms:W3CDTF">2023-06-09T21:20:35Z</dcterms:created>
  <dcterms:modified xsi:type="dcterms:W3CDTF">2023-09-28T18:35:32Z</dcterms:modified>
</cp:coreProperties>
</file>