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21"/>
  </p:notesMasterIdLst>
  <p:handoutMasterIdLst>
    <p:handoutMasterId r:id="rId22"/>
  </p:handoutMasterIdLst>
  <p:sldIdLst>
    <p:sldId id="275" r:id="rId2"/>
    <p:sldId id="257" r:id="rId3"/>
    <p:sldId id="304" r:id="rId4"/>
    <p:sldId id="305" r:id="rId5"/>
    <p:sldId id="326" r:id="rId6"/>
    <p:sldId id="302" r:id="rId7"/>
    <p:sldId id="307" r:id="rId8"/>
    <p:sldId id="308" r:id="rId9"/>
    <p:sldId id="309" r:id="rId10"/>
    <p:sldId id="318" r:id="rId11"/>
    <p:sldId id="311" r:id="rId12"/>
    <p:sldId id="312" r:id="rId13"/>
    <p:sldId id="303" r:id="rId14"/>
    <p:sldId id="314" r:id="rId15"/>
    <p:sldId id="313" r:id="rId16"/>
    <p:sldId id="327" r:id="rId17"/>
    <p:sldId id="316" r:id="rId18"/>
    <p:sldId id="319" r:id="rId19"/>
    <p:sldId id="268" r:id="rId20"/>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nl"/>
              <a:t>Fout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dPt>
            <c:idx val="20"/>
            <c:marker>
              <c:symbol val="x"/>
              <c:size val="12"/>
              <c:spPr>
                <a:solidFill>
                  <a:schemeClr val="bg1"/>
                </a:solidFill>
                <a:ln w="19050">
                  <a:solidFill>
                    <a:srgbClr val="FF0000"/>
                  </a:solidFill>
                </a:ln>
                <a:effectLst/>
              </c:spPr>
            </c:marker>
            <c:bubble3D val="0"/>
            <c:extLst>
              <c:ext xmlns:c16="http://schemas.microsoft.com/office/drawing/2014/chart" uri="{C3380CC4-5D6E-409C-BE32-E72D297353CC}">
                <c16:uniqueId val="{00000002-43B0-AA4A-A0B8-1C029A689CC6}"/>
              </c:ext>
            </c:extLst>
          </c:dPt>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Sheet1!$C$2:$C$22</c:f>
              <c:numCache>
                <c:formatCode>General</c:formatCode>
                <c:ptCount val="21"/>
                <c:pt idx="0">
                  <c:v>0</c:v>
                </c:pt>
                <c:pt idx="1">
                  <c:v>6.7473807069415344</c:v>
                </c:pt>
                <c:pt idx="2">
                  <c:v>11.985638465105076</c:v>
                </c:pt>
                <c:pt idx="3">
                  <c:v>15.73012523130771</c:v>
                </c:pt>
                <c:pt idx="4">
                  <c:v>18.03152110302635</c:v>
                </c:pt>
                <c:pt idx="5">
                  <c:v>18.979692387111726</c:v>
                </c:pt>
                <c:pt idx="6">
                  <c:v>18.703030998826023</c:v>
                </c:pt>
                <c:pt idx="7">
                  <c:v>17.364457886010655</c:v>
                </c:pt>
                <c:pt idx="8">
                  <c:v>15.154957113761355</c:v>
                </c:pt>
                <c:pt idx="9">
                  <c:v>12.285366266651387</c:v>
                </c:pt>
                <c:pt idx="10">
                  <c:v>8.9770821615593519</c:v>
                </c:pt>
                <c:pt idx="11">
                  <c:v>5.4522998864618799</c:v>
                </c:pt>
                <c:pt idx="12">
                  <c:v>1.9243637462709131</c:v>
                </c:pt>
                <c:pt idx="13">
                  <c:v>-1.4112408851753244</c:v>
                </c:pt>
                <c:pt idx="14">
                  <c:v>-4.3847903461202478</c:v>
                </c:pt>
                <c:pt idx="15">
                  <c:v>-6.8587358249081234</c:v>
                </c:pt>
                <c:pt idx="16">
                  <c:v>-8.7323364843222464</c:v>
                </c:pt>
                <c:pt idx="17">
                  <c:v>-9.9443262025398198</c:v>
                </c:pt>
                <c:pt idx="18">
                  <c:v>-10.473536974983183</c:v>
                </c:pt>
                <c:pt idx="19">
                  <c:v>-10.337511610090118</c:v>
                </c:pt>
                <c:pt idx="20">
                  <c:v>-9.5892427466313848</c:v>
                </c:pt>
              </c:numCache>
            </c:numRef>
          </c:yVal>
          <c:smooth val="1"/>
          <c:extLst>
            <c:ext xmlns:c16="http://schemas.microsoft.com/office/drawing/2014/chart" uri="{C3380CC4-5D6E-409C-BE32-E72D297353CC}">
              <c16:uniqueId val="{00000000-43B0-AA4A-A0B8-1C029A689CC6}"/>
            </c:ext>
          </c:extLst>
        </c:ser>
        <c:ser>
          <c:idx val="1"/>
          <c:order val="1"/>
          <c:spPr>
            <a:ln w="19050" cap="rnd">
              <a:solidFill>
                <a:schemeClr val="accent2"/>
              </a:solidFill>
              <a:prstDash val="dash"/>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Sheet1!$C$22:$C$52</c:f>
              <c:numCache>
                <c:formatCode>General</c:formatCode>
                <c:ptCount val="31"/>
                <c:pt idx="0">
                  <c:v>-9.5892427466313848</c:v>
                </c:pt>
                <c:pt idx="1">
                  <c:v>-8.3122692912250855</c:v>
                </c:pt>
                <c:pt idx="2">
                  <c:v>-6.6144405522224261</c:v>
                </c:pt>
                <c:pt idx="3">
                  <c:v>-4.6207188863568973</c:v>
                </c:pt>
                <c:pt idx="4">
                  <c:v>-2.4654308664611122</c:v>
                </c:pt>
                <c:pt idx="5">
                  <c:v>-0.28439328469334413</c:v>
                </c:pt>
                <c:pt idx="6">
                  <c:v>1.792666567398463</c:v>
                </c:pt>
                <c:pt idx="7">
                  <c:v>3.6490060036266314</c:v>
                </c:pt>
                <c:pt idx="8">
                  <c:v>5.1867363056746498</c:v>
                </c:pt>
                <c:pt idx="9">
                  <c:v>6.3313913770115846</c:v>
                </c:pt>
                <c:pt idx="10">
                  <c:v>7.0349998258105444</c:v>
                </c:pt>
                <c:pt idx="11">
                  <c:v>7.2775520422768949</c:v>
                </c:pt>
                <c:pt idx="12">
                  <c:v>7.0668446187384433</c:v>
                </c:pt>
                <c:pt idx="13">
                  <c:v>6.4367735598093532</c:v>
                </c:pt>
                <c:pt idx="14">
                  <c:v>5.4442303133419756</c:v>
                </c:pt>
                <c:pt idx="15">
                  <c:v>4.1648263583612817</c:v>
                </c:pt>
                <c:pt idx="16">
                  <c:v>2.6877292515766698</c:v>
                </c:pt>
                <c:pt idx="17">
                  <c:v>1.1099328854070194</c:v>
                </c:pt>
                <c:pt idx="18">
                  <c:v>-0.46969450288630554</c:v>
                </c:pt>
                <c:pt idx="19">
                  <c:v>-1.9562399609526935</c:v>
                </c:pt>
                <c:pt idx="20">
                  <c:v>-3.2641266653362209</c:v>
                </c:pt>
                <c:pt idx="21">
                  <c:v>-4.3217554729693859</c:v>
                </c:pt>
                <c:pt idx="22">
                  <c:v>-5.075167845990407</c:v>
                </c:pt>
                <c:pt idx="23">
                  <c:v>-5.4905539693623311</c:v>
                </c:pt>
                <c:pt idx="24">
                  <c:v>-5.5555011475039109</c:v>
                </c:pt>
                <c:pt idx="25">
                  <c:v>-5.278952713697791</c:v>
                </c:pt>
                <c:pt idx="26">
                  <c:v>-4.6899223644022925</c:v>
                </c:pt>
                <c:pt idx="27">
                  <c:v>-3.8350788201430035</c:v>
                </c:pt>
                <c:pt idx="28">
                  <c:v>-2.7753771620712158</c:v>
                </c:pt>
                <c:pt idx="29">
                  <c:v>-1.5819628219379354</c:v>
                </c:pt>
                <c:pt idx="30">
                  <c:v>-0.3316094867560011</c:v>
                </c:pt>
              </c:numCache>
            </c:numRef>
          </c:yVal>
          <c:smooth val="1"/>
          <c:extLst>
            <c:ext xmlns:c16="http://schemas.microsoft.com/office/drawing/2014/chart" uri="{C3380CC4-5D6E-409C-BE32-E72D297353CC}">
              <c16:uniqueId val="{00000003-43B0-AA4A-A0B8-1C029A689CC6}"/>
            </c:ext>
          </c:extLst>
        </c:ser>
        <c:dLbls>
          <c:showLegendKey val="0"/>
          <c:showVal val="0"/>
          <c:showCatName val="0"/>
          <c:showSerName val="0"/>
          <c:showPercent val="0"/>
          <c:showBubbleSize val="0"/>
        </c:dLbls>
        <c:axId val="1887436800"/>
        <c:axId val="1853584704"/>
      </c:scatterChart>
      <c:valAx>
        <c:axId val="1887436800"/>
        <c:scaling>
          <c:orientation val="minMax"/>
          <c:max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At val="-20"/>
        <c:crossBetween val="midCat"/>
        <c:majorUnit val="10"/>
      </c:valAx>
      <c:valAx>
        <c:axId val="1853584704"/>
        <c:scaling>
          <c:orientation val="minMax"/>
          <c:max val="80"/>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nl"/>
              <a:t>Licht intensiteit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Sheet1!$B$2:$B$22</c:f>
              <c:numCache>
                <c:formatCode>General</c:formatCode>
                <c:ptCount val="21"/>
                <c:pt idx="0">
                  <c:v>50</c:v>
                </c:pt>
                <c:pt idx="1">
                  <c:v>56.747380706941534</c:v>
                </c:pt>
                <c:pt idx="2">
                  <c:v>61.985638465105076</c:v>
                </c:pt>
                <c:pt idx="3">
                  <c:v>65.73012523130771</c:v>
                </c:pt>
                <c:pt idx="4">
                  <c:v>68.03152110302635</c:v>
                </c:pt>
                <c:pt idx="5">
                  <c:v>68.979692387111726</c:v>
                </c:pt>
                <c:pt idx="6">
                  <c:v>68.703030998826023</c:v>
                </c:pt>
                <c:pt idx="7">
                  <c:v>67.364457886010655</c:v>
                </c:pt>
                <c:pt idx="8">
                  <c:v>65.154957113761355</c:v>
                </c:pt>
                <c:pt idx="9">
                  <c:v>62.285366266651387</c:v>
                </c:pt>
                <c:pt idx="10">
                  <c:v>58.977082161559352</c:v>
                </c:pt>
                <c:pt idx="11">
                  <c:v>55.45229988646188</c:v>
                </c:pt>
                <c:pt idx="12">
                  <c:v>51.924363746270913</c:v>
                </c:pt>
                <c:pt idx="13">
                  <c:v>48.588759114824676</c:v>
                </c:pt>
                <c:pt idx="14">
                  <c:v>45.615209653879752</c:v>
                </c:pt>
                <c:pt idx="15">
                  <c:v>43.141264175091877</c:v>
                </c:pt>
                <c:pt idx="16">
                  <c:v>41.267663515677754</c:v>
                </c:pt>
                <c:pt idx="17">
                  <c:v>40.05567379746018</c:v>
                </c:pt>
                <c:pt idx="18">
                  <c:v>39.526463025016817</c:v>
                </c:pt>
                <c:pt idx="19">
                  <c:v>39.662488389909882</c:v>
                </c:pt>
                <c:pt idx="20">
                  <c:v>40.410757253368615</c:v>
                </c:pt>
              </c:numCache>
            </c:numRef>
          </c:yVal>
          <c:smooth val="1"/>
          <c:extLst>
            <c:ext xmlns:c16="http://schemas.microsoft.com/office/drawing/2014/chart" uri="{C3380CC4-5D6E-409C-BE32-E72D297353CC}">
              <c16:uniqueId val="{00000000-F672-544C-8593-6D38A3905AD7}"/>
            </c:ext>
          </c:extLst>
        </c:ser>
        <c:ser>
          <c:idx val="1"/>
          <c:order val="1"/>
          <c:spPr>
            <a:ln w="19050" cap="rnd">
              <a:solidFill>
                <a:schemeClr val="bg2">
                  <a:lumMod val="50000"/>
                </a:schemeClr>
              </a:solidFill>
              <a:prstDash val="dash"/>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Sheet1!$B$22:$B$52</c:f>
              <c:numCache>
                <c:formatCode>General</c:formatCode>
                <c:ptCount val="31"/>
                <c:pt idx="0">
                  <c:v>40.410757253368615</c:v>
                </c:pt>
                <c:pt idx="1">
                  <c:v>41.687730708774914</c:v>
                </c:pt>
                <c:pt idx="2">
                  <c:v>43.385559447777574</c:v>
                </c:pt>
                <c:pt idx="3">
                  <c:v>45.379281113643103</c:v>
                </c:pt>
                <c:pt idx="4">
                  <c:v>47.534569133538888</c:v>
                </c:pt>
                <c:pt idx="5">
                  <c:v>49.715606715306656</c:v>
                </c:pt>
                <c:pt idx="6">
                  <c:v>51.792666567398463</c:v>
                </c:pt>
                <c:pt idx="7">
                  <c:v>53.649006003626631</c:v>
                </c:pt>
                <c:pt idx="8">
                  <c:v>55.18673630567465</c:v>
                </c:pt>
                <c:pt idx="9">
                  <c:v>56.331391377011585</c:v>
                </c:pt>
                <c:pt idx="10">
                  <c:v>57.034999825810544</c:v>
                </c:pt>
                <c:pt idx="11">
                  <c:v>57.277552042276895</c:v>
                </c:pt>
                <c:pt idx="12">
                  <c:v>57.066844618738443</c:v>
                </c:pt>
                <c:pt idx="13">
                  <c:v>56.436773559809353</c:v>
                </c:pt>
                <c:pt idx="14">
                  <c:v>55.444230313341976</c:v>
                </c:pt>
                <c:pt idx="15">
                  <c:v>54.164826358361282</c:v>
                </c:pt>
                <c:pt idx="16">
                  <c:v>52.68772925157667</c:v>
                </c:pt>
                <c:pt idx="17">
                  <c:v>51.109932885407019</c:v>
                </c:pt>
                <c:pt idx="18">
                  <c:v>49.530305497113694</c:v>
                </c:pt>
                <c:pt idx="19">
                  <c:v>48.043760039047307</c:v>
                </c:pt>
                <c:pt idx="20">
                  <c:v>46.735873334663779</c:v>
                </c:pt>
                <c:pt idx="21">
                  <c:v>45.678244527030614</c:v>
                </c:pt>
                <c:pt idx="22">
                  <c:v>44.924832154009593</c:v>
                </c:pt>
                <c:pt idx="23">
                  <c:v>44.509446030637669</c:v>
                </c:pt>
                <c:pt idx="24">
                  <c:v>44.444498852496089</c:v>
                </c:pt>
                <c:pt idx="25">
                  <c:v>44.721047286302209</c:v>
                </c:pt>
                <c:pt idx="26">
                  <c:v>45.310077635597708</c:v>
                </c:pt>
                <c:pt idx="27">
                  <c:v>46.164921179856997</c:v>
                </c:pt>
                <c:pt idx="28">
                  <c:v>47.224622837928784</c:v>
                </c:pt>
                <c:pt idx="29">
                  <c:v>48.418037178062065</c:v>
                </c:pt>
                <c:pt idx="30">
                  <c:v>49.668390513243999</c:v>
                </c:pt>
              </c:numCache>
            </c:numRef>
          </c:yVal>
          <c:smooth val="1"/>
          <c:extLst>
            <c:ext xmlns:c16="http://schemas.microsoft.com/office/drawing/2014/chart" uri="{C3380CC4-5D6E-409C-BE32-E72D297353CC}">
              <c16:uniqueId val="{00000001-F672-544C-8593-6D38A3905AD7}"/>
            </c:ext>
          </c:extLst>
        </c:ser>
        <c:dLbls>
          <c:showLegendKey val="0"/>
          <c:showVal val="0"/>
          <c:showCatName val="0"/>
          <c:showSerName val="0"/>
          <c:showPercent val="0"/>
          <c:showBubbleSize val="0"/>
        </c:dLbls>
        <c:axId val="1887436800"/>
        <c:axId val="1853584704"/>
      </c:scatterChart>
      <c:valAx>
        <c:axId val="1887436800"/>
        <c:scaling>
          <c:orientation val="minMax"/>
          <c:max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At val="-20"/>
        <c:crossBetween val="midCat"/>
      </c:valAx>
      <c:valAx>
        <c:axId val="1853584704"/>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Light Intensity</c:v>
                </c:pt>
              </c:strCache>
            </c:strRef>
          </c:tx>
          <c:spPr>
            <a:solidFill>
              <a:srgbClr val="92D050"/>
            </a:solidFill>
            <a:ln>
              <a:noFill/>
            </a:ln>
            <a:effectLst/>
          </c:spPr>
          <c:cat>
            <c:numRef>
              <c:f>Sheet1!$A$2:$A$52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cat>
          <c:val>
            <c:numRef>
              <c:f>Sheet1!$D$2:$D$22</c:f>
              <c:numCache>
                <c:formatCode>General</c:formatCode>
                <c:ptCount val="21"/>
                <c:pt idx="0">
                  <c:v>0</c:v>
                </c:pt>
                <c:pt idx="1">
                  <c:v>6.7473807069415344</c:v>
                </c:pt>
                <c:pt idx="2">
                  <c:v>11.985638465105076</c:v>
                </c:pt>
                <c:pt idx="3">
                  <c:v>15.73012523130771</c:v>
                </c:pt>
                <c:pt idx="4">
                  <c:v>18.03152110302635</c:v>
                </c:pt>
                <c:pt idx="5">
                  <c:v>18.979692387111726</c:v>
                </c:pt>
                <c:pt idx="6">
                  <c:v>18.703030998826023</c:v>
                </c:pt>
                <c:pt idx="7">
                  <c:v>17.364457886010655</c:v>
                </c:pt>
                <c:pt idx="8">
                  <c:v>15.154957113761355</c:v>
                </c:pt>
                <c:pt idx="9">
                  <c:v>12.285366266651387</c:v>
                </c:pt>
                <c:pt idx="10">
                  <c:v>8.9770821615593519</c:v>
                </c:pt>
                <c:pt idx="11">
                  <c:v>5.4522998864618799</c:v>
                </c:pt>
                <c:pt idx="12">
                  <c:v>1.9243637462709131</c:v>
                </c:pt>
                <c:pt idx="13">
                  <c:v>0</c:v>
                </c:pt>
                <c:pt idx="14">
                  <c:v>0</c:v>
                </c:pt>
                <c:pt idx="15">
                  <c:v>0</c:v>
                </c:pt>
                <c:pt idx="16">
                  <c:v>0</c:v>
                </c:pt>
                <c:pt idx="17">
                  <c:v>0</c:v>
                </c:pt>
                <c:pt idx="18">
                  <c:v>0</c:v>
                </c:pt>
                <c:pt idx="19">
                  <c:v>0</c:v>
                </c:pt>
                <c:pt idx="20">
                  <c:v>0</c:v>
                </c:pt>
              </c:numCache>
            </c:numRef>
          </c:val>
          <c:extLst>
            <c:ext xmlns:c16="http://schemas.microsoft.com/office/drawing/2014/chart" uri="{C3380CC4-5D6E-409C-BE32-E72D297353CC}">
              <c16:uniqueId val="{00000000-F840-9445-B079-62CEF09B6AF8}"/>
            </c:ext>
          </c:extLst>
        </c:ser>
        <c:ser>
          <c:idx val="1"/>
          <c:order val="1"/>
          <c:spPr>
            <a:solidFill>
              <a:srgbClr val="FF0000"/>
            </a:solidFill>
            <a:ln>
              <a:noFill/>
            </a:ln>
            <a:effectLst/>
          </c:spPr>
          <c:cat>
            <c:numRef>
              <c:f>Sheet1!$A$2:$A$52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cat>
          <c:val>
            <c:numRef>
              <c:f>Sheet1!$E$2:$E$22</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-1.4112408851753244</c:v>
                </c:pt>
                <c:pt idx="14">
                  <c:v>-4.3847903461202478</c:v>
                </c:pt>
                <c:pt idx="15">
                  <c:v>-6.8587358249081234</c:v>
                </c:pt>
                <c:pt idx="16">
                  <c:v>-8.7323364843222464</c:v>
                </c:pt>
                <c:pt idx="17">
                  <c:v>-9.9443262025398198</c:v>
                </c:pt>
                <c:pt idx="18">
                  <c:v>-10.473536974983183</c:v>
                </c:pt>
                <c:pt idx="19">
                  <c:v>-10.337511610090118</c:v>
                </c:pt>
                <c:pt idx="20">
                  <c:v>-9.5892427466313848</c:v>
                </c:pt>
              </c:numCache>
            </c:numRef>
          </c:val>
          <c:extLst>
            <c:ext xmlns:c16="http://schemas.microsoft.com/office/drawing/2014/chart" uri="{C3380CC4-5D6E-409C-BE32-E72D297353CC}">
              <c16:uniqueId val="{00000001-F840-9445-B079-62CEF09B6AF8}"/>
            </c:ext>
          </c:extLst>
        </c:ser>
        <c:dLbls>
          <c:showLegendKey val="0"/>
          <c:showVal val="0"/>
          <c:showCatName val="0"/>
          <c:showSerName val="0"/>
          <c:showPercent val="0"/>
          <c:showBubbleSize val="0"/>
        </c:dLbls>
        <c:axId val="1887436800"/>
        <c:axId val="1853584704"/>
      </c:areaChart>
      <c:catAx>
        <c:axId val="1887436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Tijd (sec)</a:t>
                </a:r>
              </a:p>
            </c:rich>
          </c:tx>
          <c:layout>
            <c:manualLayout>
              <c:xMode val="edge"/>
              <c:yMode val="edge"/>
              <c:x val="0.4534091571886848"/>
              <c:y val="0.786065931702778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53584704"/>
        <c:crosses val="autoZero"/>
        <c:auto val="1"/>
        <c:lblAlgn val="ctr"/>
        <c:lblOffset val="100"/>
        <c:tickLblSkip val="10"/>
        <c:noMultiLvlLbl val="0"/>
      </c:catAx>
      <c:valAx>
        <c:axId val="18535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Fout</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nl-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Sheet1!$F$2:$F$22</c:f>
              <c:numCache>
                <c:formatCode>General</c:formatCode>
                <c:ptCount val="21"/>
                <c:pt idx="0">
                  <c:v>0</c:v>
                </c:pt>
                <c:pt idx="1">
                  <c:v>6.7473807069415344</c:v>
                </c:pt>
                <c:pt idx="2">
                  <c:v>18.73301917204661</c:v>
                </c:pt>
                <c:pt idx="3">
                  <c:v>34.46314440335432</c:v>
                </c:pt>
                <c:pt idx="4">
                  <c:v>52.49466550638067</c:v>
                </c:pt>
                <c:pt idx="5">
                  <c:v>71.474357893492396</c:v>
                </c:pt>
                <c:pt idx="6">
                  <c:v>90.177388892318419</c:v>
                </c:pt>
                <c:pt idx="7">
                  <c:v>107.54184677832907</c:v>
                </c:pt>
                <c:pt idx="8">
                  <c:v>122.69680389209043</c:v>
                </c:pt>
                <c:pt idx="9">
                  <c:v>134.98217015874181</c:v>
                </c:pt>
                <c:pt idx="10">
                  <c:v>143.95925232030118</c:v>
                </c:pt>
                <c:pt idx="11">
                  <c:v>149.41155220676305</c:v>
                </c:pt>
                <c:pt idx="12">
                  <c:v>151.33591595303398</c:v>
                </c:pt>
                <c:pt idx="13">
                  <c:v>149.92467506785866</c:v>
                </c:pt>
                <c:pt idx="14">
                  <c:v>145.53988472173842</c:v>
                </c:pt>
                <c:pt idx="15">
                  <c:v>138.68114889683028</c:v>
                </c:pt>
                <c:pt idx="16">
                  <c:v>129.94881241250803</c:v>
                </c:pt>
                <c:pt idx="17">
                  <c:v>120.00448620996821</c:v>
                </c:pt>
                <c:pt idx="18">
                  <c:v>109.53094923498503</c:v>
                </c:pt>
                <c:pt idx="19">
                  <c:v>99.193437624894912</c:v>
                </c:pt>
                <c:pt idx="20">
                  <c:v>89.604194878263527</c:v>
                </c:pt>
              </c:numCache>
            </c:numRef>
          </c:yVal>
          <c:smooth val="1"/>
          <c:extLst>
            <c:ext xmlns:c16="http://schemas.microsoft.com/office/drawing/2014/chart" uri="{C3380CC4-5D6E-409C-BE32-E72D297353CC}">
              <c16:uniqueId val="{00000000-DBC0-6C4D-A4A4-306808B39F67}"/>
            </c:ext>
          </c:extLst>
        </c:ser>
        <c:ser>
          <c:idx val="1"/>
          <c:order val="1"/>
          <c:spPr>
            <a:ln w="19050" cap="rnd">
              <a:solidFill>
                <a:schemeClr val="accent2"/>
              </a:solidFill>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Sheet1!$F$22:$F$52</c:f>
              <c:numCache>
                <c:formatCode>General</c:formatCode>
                <c:ptCount val="31"/>
                <c:pt idx="0">
                  <c:v>89.604194878263527</c:v>
                </c:pt>
                <c:pt idx="1">
                  <c:v>81.291925587038435</c:v>
                </c:pt>
                <c:pt idx="2">
                  <c:v>74.677485034816016</c:v>
                </c:pt>
                <c:pt idx="3">
                  <c:v>70.056766148459118</c:v>
                </c:pt>
                <c:pt idx="4">
                  <c:v>67.591335281997999</c:v>
                </c:pt>
                <c:pt idx="5">
                  <c:v>67.306941997304648</c:v>
                </c:pt>
                <c:pt idx="6">
                  <c:v>69.099608564703118</c:v>
                </c:pt>
                <c:pt idx="7">
                  <c:v>72.748614568329742</c:v>
                </c:pt>
                <c:pt idx="8">
                  <c:v>77.935350874004399</c:v>
                </c:pt>
                <c:pt idx="9">
                  <c:v>84.266742251015984</c:v>
                </c:pt>
                <c:pt idx="10">
                  <c:v>91.301742076826528</c:v>
                </c:pt>
                <c:pt idx="11">
                  <c:v>98.579294119103423</c:v>
                </c:pt>
                <c:pt idx="12">
                  <c:v>105.64613873784187</c:v>
                </c:pt>
                <c:pt idx="13">
                  <c:v>112.08291229765122</c:v>
                </c:pt>
                <c:pt idx="14">
                  <c:v>117.5271426109932</c:v>
                </c:pt>
                <c:pt idx="15">
                  <c:v>121.69196896935448</c:v>
                </c:pt>
                <c:pt idx="16">
                  <c:v>124.37969822093115</c:v>
                </c:pt>
                <c:pt idx="17">
                  <c:v>125.48963110633817</c:v>
                </c:pt>
                <c:pt idx="18">
                  <c:v>125.01993660345187</c:v>
                </c:pt>
                <c:pt idx="19">
                  <c:v>123.06369664249917</c:v>
                </c:pt>
                <c:pt idx="20">
                  <c:v>119.79956997716295</c:v>
                </c:pt>
                <c:pt idx="21">
                  <c:v>115.47781450419356</c:v>
                </c:pt>
                <c:pt idx="22">
                  <c:v>110.40264665820315</c:v>
                </c:pt>
                <c:pt idx="23">
                  <c:v>104.91209268884083</c:v>
                </c:pt>
                <c:pt idx="24">
                  <c:v>99.356591541336911</c:v>
                </c:pt>
                <c:pt idx="25">
                  <c:v>94.07763882763912</c:v>
                </c:pt>
                <c:pt idx="26">
                  <c:v>89.387716463236828</c:v>
                </c:pt>
                <c:pt idx="27">
                  <c:v>85.552637643093817</c:v>
                </c:pt>
                <c:pt idx="28">
                  <c:v>82.777260481022608</c:v>
                </c:pt>
                <c:pt idx="29">
                  <c:v>81.195297659084673</c:v>
                </c:pt>
                <c:pt idx="30">
                  <c:v>80.863688172328665</c:v>
                </c:pt>
              </c:numCache>
            </c:numRef>
          </c:yVal>
          <c:smooth val="1"/>
          <c:extLst>
            <c:ext xmlns:c16="http://schemas.microsoft.com/office/drawing/2014/chart" uri="{C3380CC4-5D6E-409C-BE32-E72D297353CC}">
              <c16:uniqueId val="{00000001-DBC0-6C4D-A4A4-306808B39F67}"/>
            </c:ext>
          </c:extLst>
        </c:ser>
        <c:dLbls>
          <c:showLegendKey val="0"/>
          <c:showVal val="0"/>
          <c:showCatName val="0"/>
          <c:showSerName val="0"/>
          <c:showPercent val="0"/>
          <c:showBubbleSize val="0"/>
        </c:dLbls>
        <c:axId val="1887436800"/>
        <c:axId val="1853584704"/>
      </c:scatterChart>
      <c:valAx>
        <c:axId val="1887436800"/>
        <c:scaling>
          <c:orientation val="minMax"/>
          <c:max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Tijd (sec)</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53584704"/>
        <c:crosses val="autoZero"/>
        <c:crossBetween val="midCat"/>
      </c:valAx>
      <c:valAx>
        <c:axId val="18535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Integraal</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nl-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dPt>
            <c:idx val="20"/>
            <c:marker>
              <c:symbol val="none"/>
            </c:marker>
            <c:bubble3D val="0"/>
            <c:extLst>
              <c:ext xmlns:c16="http://schemas.microsoft.com/office/drawing/2014/chart" uri="{C3380CC4-5D6E-409C-BE32-E72D297353CC}">
                <c16:uniqueId val="{00000000-3D36-EE42-95D1-4083D067CAF1}"/>
              </c:ext>
            </c:extLst>
          </c:dPt>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Sheet1!$C$2:$C$22</c:f>
              <c:numCache>
                <c:formatCode>General</c:formatCode>
                <c:ptCount val="21"/>
                <c:pt idx="0">
                  <c:v>0</c:v>
                </c:pt>
                <c:pt idx="1">
                  <c:v>6.7473807069415344</c:v>
                </c:pt>
                <c:pt idx="2">
                  <c:v>11.985638465105076</c:v>
                </c:pt>
                <c:pt idx="3">
                  <c:v>15.73012523130771</c:v>
                </c:pt>
                <c:pt idx="4">
                  <c:v>18.03152110302635</c:v>
                </c:pt>
                <c:pt idx="5">
                  <c:v>18.979692387111726</c:v>
                </c:pt>
                <c:pt idx="6">
                  <c:v>18.703030998826023</c:v>
                </c:pt>
                <c:pt idx="7">
                  <c:v>17.364457886010655</c:v>
                </c:pt>
                <c:pt idx="8">
                  <c:v>15.154957113761355</c:v>
                </c:pt>
                <c:pt idx="9">
                  <c:v>12.285366266651387</c:v>
                </c:pt>
                <c:pt idx="10">
                  <c:v>8.9770821615593519</c:v>
                </c:pt>
                <c:pt idx="11">
                  <c:v>5.4522998864618799</c:v>
                </c:pt>
                <c:pt idx="12">
                  <c:v>1.9243637462709131</c:v>
                </c:pt>
                <c:pt idx="13">
                  <c:v>-1.4112408851753244</c:v>
                </c:pt>
                <c:pt idx="14">
                  <c:v>-4.3847903461202478</c:v>
                </c:pt>
                <c:pt idx="15">
                  <c:v>-6.8587358249081234</c:v>
                </c:pt>
                <c:pt idx="16">
                  <c:v>-8.7323364843222464</c:v>
                </c:pt>
                <c:pt idx="17">
                  <c:v>-9.9443262025398198</c:v>
                </c:pt>
                <c:pt idx="18">
                  <c:v>-10.473536974983183</c:v>
                </c:pt>
                <c:pt idx="19">
                  <c:v>-10.337511610090118</c:v>
                </c:pt>
                <c:pt idx="20">
                  <c:v>-9.5892427466313848</c:v>
                </c:pt>
              </c:numCache>
            </c:numRef>
          </c:yVal>
          <c:smooth val="1"/>
          <c:extLst>
            <c:ext xmlns:c16="http://schemas.microsoft.com/office/drawing/2014/chart" uri="{C3380CC4-5D6E-409C-BE32-E72D297353CC}">
              <c16:uniqueId val="{00000001-3D36-EE42-95D1-4083D067CAF1}"/>
            </c:ext>
          </c:extLst>
        </c:ser>
        <c:ser>
          <c:idx val="1"/>
          <c:order val="1"/>
          <c:spPr>
            <a:ln w="19050" cap="rnd">
              <a:solidFill>
                <a:schemeClr val="accent2"/>
              </a:solidFill>
              <a:prstDash val="dash"/>
              <a:round/>
            </a:ln>
            <a:effectLst/>
          </c:spPr>
          <c:marker>
            <c:symbol val="none"/>
          </c:marker>
          <c:dPt>
            <c:idx val="0"/>
            <c:marker>
              <c:symbol val="none"/>
            </c:marker>
            <c:bubble3D val="0"/>
            <c:extLst>
              <c:ext xmlns:c16="http://schemas.microsoft.com/office/drawing/2014/chart" uri="{C3380CC4-5D6E-409C-BE32-E72D297353CC}">
                <c16:uniqueId val="{00000003-3D36-EE42-95D1-4083D067CAF1}"/>
              </c:ext>
            </c:extLst>
          </c:dPt>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Sheet1!$C$22:$C$52</c:f>
              <c:numCache>
                <c:formatCode>General</c:formatCode>
                <c:ptCount val="31"/>
                <c:pt idx="0">
                  <c:v>-9.5892427466313848</c:v>
                </c:pt>
                <c:pt idx="1">
                  <c:v>-8.3122692912250855</c:v>
                </c:pt>
                <c:pt idx="2">
                  <c:v>-6.6144405522224261</c:v>
                </c:pt>
                <c:pt idx="3">
                  <c:v>-4.6207188863568973</c:v>
                </c:pt>
                <c:pt idx="4">
                  <c:v>-2.4654308664611122</c:v>
                </c:pt>
                <c:pt idx="5">
                  <c:v>-0.28439328469334413</c:v>
                </c:pt>
                <c:pt idx="6">
                  <c:v>1.792666567398463</c:v>
                </c:pt>
                <c:pt idx="7">
                  <c:v>3.6490060036266314</c:v>
                </c:pt>
                <c:pt idx="8">
                  <c:v>5.1867363056746498</c:v>
                </c:pt>
                <c:pt idx="9">
                  <c:v>6.3313913770115846</c:v>
                </c:pt>
                <c:pt idx="10">
                  <c:v>7.0349998258105444</c:v>
                </c:pt>
                <c:pt idx="11">
                  <c:v>7.2775520422768949</c:v>
                </c:pt>
                <c:pt idx="12">
                  <c:v>7.0668446187384433</c:v>
                </c:pt>
                <c:pt idx="13">
                  <c:v>6.4367735598093532</c:v>
                </c:pt>
                <c:pt idx="14">
                  <c:v>5.4442303133419756</c:v>
                </c:pt>
                <c:pt idx="15">
                  <c:v>4.1648263583612817</c:v>
                </c:pt>
                <c:pt idx="16">
                  <c:v>2.6877292515766698</c:v>
                </c:pt>
                <c:pt idx="17">
                  <c:v>1.1099328854070194</c:v>
                </c:pt>
                <c:pt idx="18">
                  <c:v>-0.46969450288630554</c:v>
                </c:pt>
                <c:pt idx="19">
                  <c:v>-1.9562399609526935</c:v>
                </c:pt>
                <c:pt idx="20">
                  <c:v>-3.2641266653362209</c:v>
                </c:pt>
                <c:pt idx="21">
                  <c:v>-4.3217554729693859</c:v>
                </c:pt>
                <c:pt idx="22">
                  <c:v>-5.075167845990407</c:v>
                </c:pt>
                <c:pt idx="23">
                  <c:v>-5.4905539693623311</c:v>
                </c:pt>
                <c:pt idx="24">
                  <c:v>-5.5555011475039109</c:v>
                </c:pt>
                <c:pt idx="25">
                  <c:v>-5.278952713697791</c:v>
                </c:pt>
                <c:pt idx="26">
                  <c:v>-4.6899223644022925</c:v>
                </c:pt>
                <c:pt idx="27">
                  <c:v>-3.8350788201430035</c:v>
                </c:pt>
                <c:pt idx="28">
                  <c:v>-2.7753771620712158</c:v>
                </c:pt>
                <c:pt idx="29">
                  <c:v>-1.5819628219379354</c:v>
                </c:pt>
                <c:pt idx="30">
                  <c:v>-0.3316094867560011</c:v>
                </c:pt>
              </c:numCache>
            </c:numRef>
          </c:yVal>
          <c:smooth val="1"/>
          <c:extLst>
            <c:ext xmlns:c16="http://schemas.microsoft.com/office/drawing/2014/chart" uri="{C3380CC4-5D6E-409C-BE32-E72D297353CC}">
              <c16:uniqueId val="{00000002-3D36-EE42-95D1-4083D067CAF1}"/>
            </c:ext>
          </c:extLst>
        </c:ser>
        <c:dLbls>
          <c:showLegendKey val="0"/>
          <c:showVal val="0"/>
          <c:showCatName val="0"/>
          <c:showSerName val="0"/>
          <c:showPercent val="0"/>
          <c:showBubbleSize val="0"/>
        </c:dLbls>
        <c:axId val="1887436800"/>
        <c:axId val="1853584704"/>
      </c:scatterChart>
      <c:valAx>
        <c:axId val="1887436800"/>
        <c:scaling>
          <c:orientation val="minMax"/>
          <c:max val="3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 val="autoZero"/>
        <c:crossBetween val="midCat"/>
        <c:majorUnit val="10"/>
      </c:valAx>
      <c:valAx>
        <c:axId val="1853584704"/>
        <c:scaling>
          <c:orientation val="minMax"/>
          <c:max val="15"/>
          <c:min val="-1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Fout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Sheet1!$G$2:$G$22</c:f>
              <c:numCache>
                <c:formatCode>General</c:formatCode>
                <c:ptCount val="21"/>
                <c:pt idx="0">
                  <c:v>0</c:v>
                </c:pt>
                <c:pt idx="1">
                  <c:v>6.7473807069415344</c:v>
                </c:pt>
                <c:pt idx="2">
                  <c:v>5.2382577581635417</c:v>
                </c:pt>
                <c:pt idx="3">
                  <c:v>3.744486766202634</c:v>
                </c:pt>
                <c:pt idx="4">
                  <c:v>2.3013958717186398</c:v>
                </c:pt>
                <c:pt idx="5">
                  <c:v>0.94817128408537599</c:v>
                </c:pt>
                <c:pt idx="6">
                  <c:v>-0.27666138828570297</c:v>
                </c:pt>
                <c:pt idx="7">
                  <c:v>-1.3385731128153679</c:v>
                </c:pt>
                <c:pt idx="8">
                  <c:v>-2.2095007722492994</c:v>
                </c:pt>
                <c:pt idx="9">
                  <c:v>-2.8695908471099685</c:v>
                </c:pt>
                <c:pt idx="10">
                  <c:v>-3.3082841050920351</c:v>
                </c:pt>
                <c:pt idx="11">
                  <c:v>-3.524782275097472</c:v>
                </c:pt>
                <c:pt idx="12">
                  <c:v>-3.5279361401909668</c:v>
                </c:pt>
                <c:pt idx="13">
                  <c:v>-3.3356046314462375</c:v>
                </c:pt>
                <c:pt idx="14">
                  <c:v>-2.9735494609449233</c:v>
                </c:pt>
                <c:pt idx="15">
                  <c:v>-2.4739454787878756</c:v>
                </c:pt>
                <c:pt idx="16">
                  <c:v>-1.873600659414123</c:v>
                </c:pt>
                <c:pt idx="17">
                  <c:v>-1.2119897182175734</c:v>
                </c:pt>
                <c:pt idx="18">
                  <c:v>-0.52921077244336345</c:v>
                </c:pt>
                <c:pt idx="19">
                  <c:v>0.13602536489306516</c:v>
                </c:pt>
                <c:pt idx="20">
                  <c:v>0.74826886345873334</c:v>
                </c:pt>
              </c:numCache>
            </c:numRef>
          </c:yVal>
          <c:smooth val="1"/>
          <c:extLst>
            <c:ext xmlns:c16="http://schemas.microsoft.com/office/drawing/2014/chart" uri="{C3380CC4-5D6E-409C-BE32-E72D297353CC}">
              <c16:uniqueId val="{00000000-152C-E444-88FE-B6F83B2ED185}"/>
            </c:ext>
          </c:extLst>
        </c:ser>
        <c:ser>
          <c:idx val="1"/>
          <c:order val="1"/>
          <c:spPr>
            <a:ln w="19050" cap="rnd">
              <a:solidFill>
                <a:schemeClr val="accent2"/>
              </a:solidFill>
              <a:prstDash val="dash"/>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Sheet1!$G$22:$G$52</c:f>
              <c:numCache>
                <c:formatCode>General</c:formatCode>
                <c:ptCount val="31"/>
                <c:pt idx="0">
                  <c:v>0.74826886345873334</c:v>
                </c:pt>
                <c:pt idx="1">
                  <c:v>1.2769734554062993</c:v>
                </c:pt>
                <c:pt idx="2">
                  <c:v>1.6978287390026594</c:v>
                </c:pt>
                <c:pt idx="3">
                  <c:v>1.9937216658655288</c:v>
                </c:pt>
                <c:pt idx="4">
                  <c:v>2.1552880198957851</c:v>
                </c:pt>
                <c:pt idx="5">
                  <c:v>2.1810375817677681</c:v>
                </c:pt>
                <c:pt idx="6">
                  <c:v>2.0770598520918071</c:v>
                </c:pt>
                <c:pt idx="7">
                  <c:v>1.8563394362281684</c:v>
                </c:pt>
                <c:pt idx="8">
                  <c:v>1.5377303020480184</c:v>
                </c:pt>
                <c:pt idx="9">
                  <c:v>1.1446550713369348</c:v>
                </c:pt>
                <c:pt idx="10">
                  <c:v>0.70360844879895978</c:v>
                </c:pt>
                <c:pt idx="11">
                  <c:v>0.2425522164663505</c:v>
                </c:pt>
                <c:pt idx="12">
                  <c:v>-0.21070742353845162</c:v>
                </c:pt>
                <c:pt idx="13">
                  <c:v>-0.6300710589290901</c:v>
                </c:pt>
                <c:pt idx="14">
                  <c:v>-0.99254324646737757</c:v>
                </c:pt>
                <c:pt idx="15">
                  <c:v>-1.2794039549806939</c:v>
                </c:pt>
                <c:pt idx="16">
                  <c:v>-1.4770971067846119</c:v>
                </c:pt>
                <c:pt idx="17">
                  <c:v>-1.5777963661696504</c:v>
                </c:pt>
                <c:pt idx="18">
                  <c:v>-1.5796273882933249</c:v>
                </c:pt>
                <c:pt idx="19">
                  <c:v>-1.4865454580663879</c:v>
                </c:pt>
                <c:pt idx="20">
                  <c:v>-1.3078867043835274</c:v>
                </c:pt>
                <c:pt idx="21">
                  <c:v>-1.057628807633165</c:v>
                </c:pt>
                <c:pt idx="22">
                  <c:v>-0.75341237302102115</c:v>
                </c:pt>
                <c:pt idx="23">
                  <c:v>-0.41538612337192404</c:v>
                </c:pt>
                <c:pt idx="24">
                  <c:v>-6.4947178141579798E-2</c:v>
                </c:pt>
                <c:pt idx="25">
                  <c:v>0.27654843380611993</c:v>
                </c:pt>
                <c:pt idx="26">
                  <c:v>0.58903034929549847</c:v>
                </c:pt>
                <c:pt idx="27">
                  <c:v>0.85484354425928899</c:v>
                </c:pt>
                <c:pt idx="28">
                  <c:v>1.0597016580717877</c:v>
                </c:pt>
                <c:pt idx="29">
                  <c:v>1.1934143401332804</c:v>
                </c:pt>
                <c:pt idx="30">
                  <c:v>1.2503533351819343</c:v>
                </c:pt>
              </c:numCache>
            </c:numRef>
          </c:yVal>
          <c:smooth val="1"/>
          <c:extLst>
            <c:ext xmlns:c16="http://schemas.microsoft.com/office/drawing/2014/chart" uri="{C3380CC4-5D6E-409C-BE32-E72D297353CC}">
              <c16:uniqueId val="{00000001-152C-E444-88FE-B6F83B2ED185}"/>
            </c:ext>
          </c:extLst>
        </c:ser>
        <c:dLbls>
          <c:showLegendKey val="0"/>
          <c:showVal val="0"/>
          <c:showCatName val="0"/>
          <c:showSerName val="0"/>
          <c:showPercent val="0"/>
          <c:showBubbleSize val="0"/>
        </c:dLbls>
        <c:axId val="1887436800"/>
        <c:axId val="1853584704"/>
      </c:scatterChart>
      <c:valAx>
        <c:axId val="1887436800"/>
        <c:scaling>
          <c:orientation val="minMax"/>
          <c:max val="3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 val="autoZero"/>
        <c:crossBetween val="midCat"/>
        <c:majorUnit val="10"/>
      </c:valAx>
      <c:valAx>
        <c:axId val="18535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Derivaat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19B2F05-44B2-F149-B8F2-0D283AF0976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3879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24564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64288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1C703BE-A8AF-4441-B60B-B277B0EBD57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60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FEFDED35-D76A-F241-A584-B31944FD45F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81040B83-5FE9-954F-8058-FD4BA8FBE248}"/>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42315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E85B05B-D42F-214B-B383-27DFC9D58DB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C0119B9-CF58-4A44-80BD-4DBB17B16D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8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F4F0B7D1-8467-6D4F-93ED-281DD6E27CE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2871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D930EE71-5DA7-9A44-9E01-5FBE38EC689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478F305-2596-3A4A-AA51-04CF0A2454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8965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7" name="Rectangle 6">
            <a:extLst>
              <a:ext uri="{FF2B5EF4-FFF2-40B4-BE49-F238E27FC236}">
                <a16:creationId xmlns:a16="http://schemas.microsoft.com/office/drawing/2014/main" id="{88359123-22FE-184F-B72F-C1CD63156A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74A7D337-968D-8843-A212-0CAD8574A24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501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7681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33819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12/14/2020)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39AE665-3020-034F-9170-128BA7C9DF3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178766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PID-lijn VOLGER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925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a:t>
            </a:r>
            <a:r>
              <a:rPr lang="nl-NL" dirty="0" err="1">
                <a:solidFill>
                  <a:schemeClr val="tx1"/>
                </a:solidFill>
              </a:rPr>
              <a:t>dorP</a:t>
            </a:r>
            <a:endParaRPr lang="nl" dirty="0"/>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512D-FB62-CB43-BB5F-61172570E21D}"/>
              </a:ext>
            </a:extLst>
          </p:cNvPr>
          <p:cNvSpPr>
            <a:spLocks noGrp="1"/>
          </p:cNvSpPr>
          <p:nvPr>
            <p:ph type="title"/>
          </p:nvPr>
        </p:nvSpPr>
        <p:spPr/>
        <p:txBody>
          <a:bodyPr/>
          <a:lstStyle/>
          <a:p>
            <a:r>
              <a:rPr lang="nl" dirty="0"/>
              <a:t>Pseudocode</a:t>
            </a:r>
          </a:p>
        </p:txBody>
      </p:sp>
      <p:sp>
        <p:nvSpPr>
          <p:cNvPr id="3" name="Content Placeholder 2">
            <a:extLst>
              <a:ext uri="{FF2B5EF4-FFF2-40B4-BE49-F238E27FC236}">
                <a16:creationId xmlns:a16="http://schemas.microsoft.com/office/drawing/2014/main" id="{80FE2417-072A-0248-84EE-01B68F49EA1F}"/>
              </a:ext>
            </a:extLst>
          </p:cNvPr>
          <p:cNvSpPr>
            <a:spLocks noGrp="1"/>
          </p:cNvSpPr>
          <p:nvPr>
            <p:ph idx="1"/>
          </p:nvPr>
        </p:nvSpPr>
        <p:spPr/>
        <p:txBody>
          <a:bodyPr>
            <a:normAutofit/>
          </a:bodyPr>
          <a:lstStyle/>
          <a:p>
            <a:pPr marL="350838" indent="-350838">
              <a:buFont typeface="+mj-lt"/>
              <a:buAutoNum type="arabicPeriod"/>
            </a:pPr>
            <a:r>
              <a:rPr lang="nl" dirty="0"/>
              <a:t>Voer een nieuwe lichtsensormeting uit</a:t>
            </a:r>
          </a:p>
          <a:p>
            <a:pPr marL="350838" indent="-350838">
              <a:buFont typeface="+mj-lt"/>
              <a:buAutoNum type="arabicPeriod"/>
            </a:pPr>
            <a:r>
              <a:rPr lang="nl" dirty="0"/>
              <a:t>Bereken de “fout”</a:t>
            </a:r>
          </a:p>
          <a:p>
            <a:pPr marL="350838" indent="-350838">
              <a:buFont typeface="+mj-lt"/>
              <a:buAutoNum type="arabicPeriod"/>
            </a:pPr>
            <a:r>
              <a:rPr lang="nl" dirty="0"/>
              <a:t>Schaalfout om bijdrage aan stuurupdate te bepalen (proportionele regeling)</a:t>
            </a:r>
          </a:p>
          <a:p>
            <a:pPr marL="350838" indent="-350838">
              <a:buFont typeface="+mj-lt"/>
              <a:buAutoNum type="arabicPeriod"/>
            </a:pPr>
            <a:r>
              <a:rPr lang="nl" dirty="0"/>
              <a:t>Gebruik fout om integraal bij te werken (som van alle fouten uit het verleden)</a:t>
            </a:r>
          </a:p>
          <a:p>
            <a:pPr marL="350838" indent="-350838">
              <a:buFont typeface="+mj-lt"/>
              <a:buAutoNum type="arabicPeriod"/>
            </a:pPr>
            <a:r>
              <a:rPr lang="nl" dirty="0"/>
              <a:t>Schaalintegraal om bijdrage aan stuurupdate te bepalen (integrale sturing)</a:t>
            </a:r>
          </a:p>
          <a:p>
            <a:pPr marL="350838" indent="-350838">
              <a:buFont typeface="+mj-lt"/>
              <a:buAutoNum type="arabicPeriod"/>
            </a:pPr>
            <a:r>
              <a:rPr lang="nl" dirty="0"/>
              <a:t>Gebruik fout om afgeleide bij te werken (verschil met laatste fout)</a:t>
            </a:r>
          </a:p>
          <a:p>
            <a:pPr marL="350838" indent="-350838">
              <a:buFont typeface="+mj-lt"/>
              <a:buAutoNum type="arabicPeriod"/>
            </a:pPr>
            <a:r>
              <a:rPr lang="nl" dirty="0"/>
              <a:t>Schaalafgeleide om bijdrage aan stuurupdate te bepalen (afgeleide controle)</a:t>
            </a:r>
          </a:p>
          <a:p>
            <a:pPr marL="350838" indent="-350838">
              <a:buFont typeface="+mj-lt"/>
              <a:buAutoNum type="arabicPeriod"/>
            </a:pPr>
            <a:r>
              <a:rPr lang="nl" dirty="0"/>
              <a:t>Combineer P-, I- en D-feedback en stuur de robot</a:t>
            </a:r>
          </a:p>
          <a:p>
            <a:pPr marL="557213" indent="-557213">
              <a:buFont typeface="+mj-lt"/>
              <a:buAutoNum type="arabicPeriod"/>
            </a:pPr>
            <a:endParaRPr lang="en-US" dirty="0"/>
          </a:p>
          <a:p>
            <a:pPr marL="557213" indent="-557213">
              <a:buFont typeface="+mj-lt"/>
              <a:buAutoNum type="arabicPeriod"/>
            </a:pPr>
            <a:endParaRPr lang="en-US" dirty="0"/>
          </a:p>
        </p:txBody>
      </p:sp>
      <p:sp>
        <p:nvSpPr>
          <p:cNvPr id="5" name="Slide Number Placeholder 4">
            <a:extLst>
              <a:ext uri="{FF2B5EF4-FFF2-40B4-BE49-F238E27FC236}">
                <a16:creationId xmlns:a16="http://schemas.microsoft.com/office/drawing/2014/main" id="{76842841-7272-4723-B111-9DEFFEE96ED4}"/>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6" name="Footer Placeholder 3">
            <a:extLst>
              <a:ext uri="{FF2B5EF4-FFF2-40B4-BE49-F238E27FC236}">
                <a16:creationId xmlns:a16="http://schemas.microsoft.com/office/drawing/2014/main" id="{84F22992-5ABD-3FF0-D525-9891C796703B}"/>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355445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652A-AFF8-E44D-B98E-2E83AEEAA9F9}"/>
              </a:ext>
            </a:extLst>
          </p:cNvPr>
          <p:cNvSpPr>
            <a:spLocks noGrp="1"/>
          </p:cNvSpPr>
          <p:nvPr>
            <p:ph type="title"/>
          </p:nvPr>
        </p:nvSpPr>
        <p:spPr/>
        <p:txBody>
          <a:bodyPr/>
          <a:lstStyle/>
          <a:p>
            <a:r>
              <a:rPr lang="nl" dirty="0"/>
              <a:t>Code - Proportioneel</a:t>
            </a:r>
          </a:p>
        </p:txBody>
      </p:sp>
      <p:sp>
        <p:nvSpPr>
          <p:cNvPr id="9" name="Content Placeholder 8">
            <a:extLst>
              <a:ext uri="{FF2B5EF4-FFF2-40B4-BE49-F238E27FC236}">
                <a16:creationId xmlns:a16="http://schemas.microsoft.com/office/drawing/2014/main" id="{3FB196EE-284E-FF4B-A106-C12471BAC94A}"/>
              </a:ext>
            </a:extLst>
          </p:cNvPr>
          <p:cNvSpPr>
            <a:spLocks noGrp="1"/>
          </p:cNvSpPr>
          <p:nvPr>
            <p:ph idx="1"/>
          </p:nvPr>
        </p:nvSpPr>
        <p:spPr/>
        <p:txBody>
          <a:bodyPr/>
          <a:lstStyle/>
          <a:p>
            <a:r>
              <a:rPr lang="nl" dirty="0"/>
              <a:t>Dit is hetzelfde als de proportionele besturingscode</a:t>
            </a:r>
          </a:p>
        </p:txBody>
      </p:sp>
      <p:sp>
        <p:nvSpPr>
          <p:cNvPr id="3" name="Slide Number Placeholder 2">
            <a:extLst>
              <a:ext uri="{FF2B5EF4-FFF2-40B4-BE49-F238E27FC236}">
                <a16:creationId xmlns:a16="http://schemas.microsoft.com/office/drawing/2014/main" id="{A73E2D40-B517-4337-B547-2362040C5CCC}"/>
              </a:ext>
            </a:extLst>
          </p:cNvPr>
          <p:cNvSpPr>
            <a:spLocks noGrp="1"/>
          </p:cNvSpPr>
          <p:nvPr>
            <p:ph type="sldNum" sz="quarter" idx="12"/>
          </p:nvPr>
        </p:nvSpPr>
        <p:spPr/>
        <p:txBody>
          <a:bodyPr/>
          <a:lstStyle/>
          <a:p>
            <a:fld id="{BBD74847-7BE4-4E4D-8159-51DF7B93C616}" type="slidenum">
              <a:rPr lang="en-US" smtClean="0"/>
              <a:t>11</a:t>
            </a:fld>
            <a:endParaRPr lang="en-US"/>
          </a:p>
        </p:txBody>
      </p:sp>
      <p:sp>
        <p:nvSpPr>
          <p:cNvPr id="8" name="TextBox 7">
            <a:extLst>
              <a:ext uri="{FF2B5EF4-FFF2-40B4-BE49-F238E27FC236}">
                <a16:creationId xmlns:a16="http://schemas.microsoft.com/office/drawing/2014/main" id="{C1F34661-28ED-534B-8591-C6393E189584}"/>
              </a:ext>
            </a:extLst>
          </p:cNvPr>
          <p:cNvSpPr txBox="1"/>
          <p:nvPr/>
        </p:nvSpPr>
        <p:spPr>
          <a:xfrm>
            <a:off x="2342213" y="2146409"/>
            <a:ext cx="4286535" cy="369332"/>
          </a:xfrm>
          <a:prstGeom prst="rect">
            <a:avLst/>
          </a:prstGeom>
          <a:noFill/>
        </p:spPr>
        <p:txBody>
          <a:bodyPr wrap="square" rtlCol="0">
            <a:spAutoFit/>
          </a:bodyPr>
          <a:lstStyle/>
          <a:p>
            <a:pPr algn="ctr"/>
            <a:r>
              <a:rPr lang="nl" dirty="0"/>
              <a:t>Fout = afstand tot lijn = aflezing - doel</a:t>
            </a:r>
          </a:p>
        </p:txBody>
      </p:sp>
      <p:sp>
        <p:nvSpPr>
          <p:cNvPr id="11" name="TextBox 10">
            <a:extLst>
              <a:ext uri="{FF2B5EF4-FFF2-40B4-BE49-F238E27FC236}">
                <a16:creationId xmlns:a16="http://schemas.microsoft.com/office/drawing/2014/main" id="{89B04D0D-C4C1-3241-99B0-DD3668C43AEF}"/>
              </a:ext>
            </a:extLst>
          </p:cNvPr>
          <p:cNvSpPr txBox="1"/>
          <p:nvPr/>
        </p:nvSpPr>
        <p:spPr>
          <a:xfrm>
            <a:off x="674295" y="4505396"/>
            <a:ext cx="7622370" cy="369332"/>
          </a:xfrm>
          <a:prstGeom prst="rect">
            <a:avLst/>
          </a:prstGeom>
          <a:noFill/>
        </p:spPr>
        <p:txBody>
          <a:bodyPr wrap="square" rtlCol="0">
            <a:spAutoFit/>
          </a:bodyPr>
          <a:lstStyle/>
          <a:p>
            <a:pPr algn="ctr"/>
            <a:r>
              <a:rPr lang="nl" dirty="0"/>
              <a:t>Correctie ( </a:t>
            </a:r>
            <a:r>
              <a:rPr lang="nl" dirty="0" err="1"/>
              <a:t>P_fix </a:t>
            </a:r>
            <a:r>
              <a:rPr lang="nl" dirty="0"/>
              <a:t>) = Fout geschaald door proportionele constante ( </a:t>
            </a:r>
            <a:r>
              <a:rPr lang="nl" dirty="0" err="1"/>
              <a:t>K </a:t>
            </a:r>
            <a:r>
              <a:rPr lang="nl" baseline="-25000" dirty="0" err="1"/>
              <a:t>p </a:t>
            </a:r>
            <a:r>
              <a:rPr lang="nl" dirty="0"/>
              <a:t>) = 0,3</a:t>
            </a:r>
          </a:p>
        </p:txBody>
      </p:sp>
      <p:pic>
        <p:nvPicPr>
          <p:cNvPr id="7" name="Picture 6" descr="A close up of a device&#10;&#10;Description automatically generated">
            <a:extLst>
              <a:ext uri="{FF2B5EF4-FFF2-40B4-BE49-F238E27FC236}">
                <a16:creationId xmlns:a16="http://schemas.microsoft.com/office/drawing/2014/main" id="{F7C4D877-EF1D-4EE3-A0A1-A6645F885E57}"/>
              </a:ext>
            </a:extLst>
          </p:cNvPr>
          <p:cNvPicPr>
            <a:picLocks noChangeAspect="1"/>
          </p:cNvPicPr>
          <p:nvPr/>
        </p:nvPicPr>
        <p:blipFill>
          <a:blip r:embed="rId2"/>
          <a:stretch>
            <a:fillRect/>
          </a:stretch>
        </p:blipFill>
        <p:spPr>
          <a:xfrm>
            <a:off x="1719262" y="2515741"/>
            <a:ext cx="5991225" cy="1866900"/>
          </a:xfrm>
          <a:prstGeom prst="rect">
            <a:avLst/>
          </a:prstGeom>
        </p:spPr>
      </p:pic>
      <p:sp>
        <p:nvSpPr>
          <p:cNvPr id="5" name="Footer Placeholder 3">
            <a:extLst>
              <a:ext uri="{FF2B5EF4-FFF2-40B4-BE49-F238E27FC236}">
                <a16:creationId xmlns:a16="http://schemas.microsoft.com/office/drawing/2014/main" id="{C20C4992-7AD4-1385-B8FD-E54AF5177AE0}"/>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196051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CA48-28F2-1949-BCAC-C8BFB46DDC12}"/>
              </a:ext>
            </a:extLst>
          </p:cNvPr>
          <p:cNvSpPr>
            <a:spLocks noGrp="1"/>
          </p:cNvSpPr>
          <p:nvPr>
            <p:ph type="title"/>
          </p:nvPr>
        </p:nvSpPr>
        <p:spPr/>
        <p:txBody>
          <a:bodyPr/>
          <a:lstStyle/>
          <a:p>
            <a:r>
              <a:rPr lang="nl" dirty="0"/>
              <a:t>Code - Integraal</a:t>
            </a:r>
          </a:p>
        </p:txBody>
      </p:sp>
      <p:sp>
        <p:nvSpPr>
          <p:cNvPr id="12" name="Content Placeholder 11">
            <a:extLst>
              <a:ext uri="{FF2B5EF4-FFF2-40B4-BE49-F238E27FC236}">
                <a16:creationId xmlns:a16="http://schemas.microsoft.com/office/drawing/2014/main" id="{97832509-7C89-E94B-ACC1-983D214C3E76}"/>
              </a:ext>
            </a:extLst>
          </p:cNvPr>
          <p:cNvSpPr>
            <a:spLocks noGrp="1"/>
          </p:cNvSpPr>
          <p:nvPr>
            <p:ph idx="1"/>
          </p:nvPr>
        </p:nvSpPr>
        <p:spPr>
          <a:xfrm>
            <a:off x="268250" y="1463693"/>
            <a:ext cx="8238707" cy="1442562"/>
          </a:xfrm>
        </p:spPr>
        <p:txBody>
          <a:bodyPr>
            <a:normAutofit/>
          </a:bodyPr>
          <a:lstStyle/>
          <a:p>
            <a:r>
              <a:rPr lang="nl" dirty="0"/>
              <a:t>In deze sectie wordt de integraal berekend. Het voegt de huidige fout toe aan een variabele die de som heeft van alle voorgaande fouten.</a:t>
            </a:r>
          </a:p>
          <a:p>
            <a:r>
              <a:rPr lang="nl" dirty="0"/>
              <a:t>De schaalconstante is meestal klein, omdat Integraal groot kan zijn</a:t>
            </a:r>
          </a:p>
          <a:p>
            <a:endParaRPr lang="en-US" dirty="0"/>
          </a:p>
        </p:txBody>
      </p:sp>
      <p:sp>
        <p:nvSpPr>
          <p:cNvPr id="3" name="Slide Number Placeholder 2">
            <a:extLst>
              <a:ext uri="{FF2B5EF4-FFF2-40B4-BE49-F238E27FC236}">
                <a16:creationId xmlns:a16="http://schemas.microsoft.com/office/drawing/2014/main" id="{79C75F50-573A-439F-BAAC-69BCD048F5F5}"/>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13" name="TextBox 12">
            <a:extLst>
              <a:ext uri="{FF2B5EF4-FFF2-40B4-BE49-F238E27FC236}">
                <a16:creationId xmlns:a16="http://schemas.microsoft.com/office/drawing/2014/main" id="{8B052168-CB6E-F74E-B6E2-DDEAC1F1D47E}"/>
              </a:ext>
            </a:extLst>
          </p:cNvPr>
          <p:cNvSpPr txBox="1"/>
          <p:nvPr/>
        </p:nvSpPr>
        <p:spPr>
          <a:xfrm>
            <a:off x="1486241" y="3139601"/>
            <a:ext cx="6124902" cy="369332"/>
          </a:xfrm>
          <a:prstGeom prst="rect">
            <a:avLst/>
          </a:prstGeom>
          <a:noFill/>
        </p:spPr>
        <p:txBody>
          <a:bodyPr wrap="square" rtlCol="0">
            <a:spAutoFit/>
          </a:bodyPr>
          <a:lstStyle/>
          <a:p>
            <a:pPr algn="ctr"/>
            <a:r>
              <a:rPr lang="nl" dirty="0"/>
              <a:t>Integraal = som van alle fouten uit het verleden = laatste integraal + nieuwste fout</a:t>
            </a:r>
          </a:p>
        </p:txBody>
      </p:sp>
      <p:sp>
        <p:nvSpPr>
          <p:cNvPr id="14" name="TextBox 13">
            <a:extLst>
              <a:ext uri="{FF2B5EF4-FFF2-40B4-BE49-F238E27FC236}">
                <a16:creationId xmlns:a16="http://schemas.microsoft.com/office/drawing/2014/main" id="{4B0A8A71-A22C-1645-87BA-E7E1AB925975}"/>
              </a:ext>
            </a:extLst>
          </p:cNvPr>
          <p:cNvSpPr txBox="1"/>
          <p:nvPr/>
        </p:nvSpPr>
        <p:spPr>
          <a:xfrm>
            <a:off x="69656" y="5369507"/>
            <a:ext cx="8598390" cy="369332"/>
          </a:xfrm>
          <a:prstGeom prst="rect">
            <a:avLst/>
          </a:prstGeom>
          <a:noFill/>
        </p:spPr>
        <p:txBody>
          <a:bodyPr wrap="square" rtlCol="0">
            <a:spAutoFit/>
          </a:bodyPr>
          <a:lstStyle/>
          <a:p>
            <a:pPr algn="ctr"/>
            <a:r>
              <a:rPr lang="nl" dirty="0"/>
              <a:t>Correctie ( </a:t>
            </a:r>
            <a:r>
              <a:rPr lang="nl" dirty="0" err="1"/>
              <a:t>I_fix </a:t>
            </a:r>
            <a:r>
              <a:rPr lang="nl" dirty="0"/>
              <a:t>) = Integraal geschaald door proportionele constante (K </a:t>
            </a:r>
            <a:r>
              <a:rPr lang="nl" baseline="-25000" dirty="0"/>
              <a:t>i </a:t>
            </a:r>
            <a:r>
              <a:rPr lang="nl" dirty="0"/>
              <a:t>) = 0,001</a:t>
            </a:r>
          </a:p>
        </p:txBody>
      </p:sp>
      <p:pic>
        <p:nvPicPr>
          <p:cNvPr id="5" name="Picture 4" descr="A picture containing drawing&#10;&#10;Description automatically generated">
            <a:extLst>
              <a:ext uri="{FF2B5EF4-FFF2-40B4-BE49-F238E27FC236}">
                <a16:creationId xmlns:a16="http://schemas.microsoft.com/office/drawing/2014/main" id="{0A7AA278-4148-42F1-822F-A9B1AD2B2B2D}"/>
              </a:ext>
            </a:extLst>
          </p:cNvPr>
          <p:cNvPicPr>
            <a:picLocks noChangeAspect="1"/>
          </p:cNvPicPr>
          <p:nvPr/>
        </p:nvPicPr>
        <p:blipFill>
          <a:blip r:embed="rId2"/>
          <a:stretch>
            <a:fillRect/>
          </a:stretch>
        </p:blipFill>
        <p:spPr>
          <a:xfrm>
            <a:off x="2605384" y="3476469"/>
            <a:ext cx="4448175" cy="1647825"/>
          </a:xfrm>
          <a:prstGeom prst="rect">
            <a:avLst/>
          </a:prstGeom>
        </p:spPr>
      </p:pic>
      <p:sp>
        <p:nvSpPr>
          <p:cNvPr id="6" name="Footer Placeholder 3">
            <a:extLst>
              <a:ext uri="{FF2B5EF4-FFF2-40B4-BE49-F238E27FC236}">
                <a16:creationId xmlns:a16="http://schemas.microsoft.com/office/drawing/2014/main" id="{EFF0D2EF-968F-A2BC-60FE-BABA4463A821}"/>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400188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5F3B-2D7E-F442-80BD-4DF17A1AB6B9}"/>
              </a:ext>
            </a:extLst>
          </p:cNvPr>
          <p:cNvSpPr>
            <a:spLocks noGrp="1"/>
          </p:cNvSpPr>
          <p:nvPr>
            <p:ph type="title"/>
          </p:nvPr>
        </p:nvSpPr>
        <p:spPr/>
        <p:txBody>
          <a:bodyPr/>
          <a:lstStyle/>
          <a:p>
            <a:r>
              <a:rPr lang="nl" dirty="0"/>
              <a:t>Code - Afgeleide</a:t>
            </a:r>
          </a:p>
        </p:txBody>
      </p:sp>
      <p:sp>
        <p:nvSpPr>
          <p:cNvPr id="15" name="Content Placeholder 12">
            <a:extLst>
              <a:ext uri="{FF2B5EF4-FFF2-40B4-BE49-F238E27FC236}">
                <a16:creationId xmlns:a16="http://schemas.microsoft.com/office/drawing/2014/main" id="{70B9A07B-11EA-5D42-9266-89AF2BB8D09A}"/>
              </a:ext>
            </a:extLst>
          </p:cNvPr>
          <p:cNvSpPr>
            <a:spLocks noGrp="1"/>
          </p:cNvSpPr>
          <p:nvPr>
            <p:ph idx="1"/>
          </p:nvPr>
        </p:nvSpPr>
        <p:spPr>
          <a:xfrm>
            <a:off x="175260" y="1344519"/>
            <a:ext cx="8238707" cy="890111"/>
          </a:xfrm>
        </p:spPr>
        <p:txBody>
          <a:bodyPr>
            <a:normAutofit/>
          </a:bodyPr>
          <a:lstStyle/>
          <a:p>
            <a:r>
              <a:rPr lang="nl" sz="2100" dirty="0"/>
              <a:t>Dit codegedeelte berekent de afgeleide. Het trekt de huidige fout af van de fout uit het verleden om de verandering in de fout te vinden.</a:t>
            </a:r>
          </a:p>
        </p:txBody>
      </p:sp>
      <p:sp>
        <p:nvSpPr>
          <p:cNvPr id="3" name="Slide Number Placeholder 2">
            <a:extLst>
              <a:ext uri="{FF2B5EF4-FFF2-40B4-BE49-F238E27FC236}">
                <a16:creationId xmlns:a16="http://schemas.microsoft.com/office/drawing/2014/main" id="{B77F4E43-1D00-4F9E-A8A6-97C509F7F4F5}"/>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11" name="TextBox 10">
            <a:extLst>
              <a:ext uri="{FF2B5EF4-FFF2-40B4-BE49-F238E27FC236}">
                <a16:creationId xmlns:a16="http://schemas.microsoft.com/office/drawing/2014/main" id="{4768AF98-4BB7-4D46-86FC-0D012440DD3B}"/>
              </a:ext>
            </a:extLst>
          </p:cNvPr>
          <p:cNvSpPr txBox="1"/>
          <p:nvPr/>
        </p:nvSpPr>
        <p:spPr>
          <a:xfrm>
            <a:off x="1437828" y="2358555"/>
            <a:ext cx="6268343" cy="646331"/>
          </a:xfrm>
          <a:prstGeom prst="rect">
            <a:avLst/>
          </a:prstGeom>
          <a:noFill/>
        </p:spPr>
        <p:txBody>
          <a:bodyPr wrap="square" rtlCol="0">
            <a:spAutoFit/>
          </a:bodyPr>
          <a:lstStyle/>
          <a:p>
            <a:pPr algn="ctr"/>
            <a:r>
              <a:rPr lang="nl" dirty="0"/>
              <a:t>Afgeleide = mate van foutverandering = huidige fout – laatste fout</a:t>
            </a:r>
          </a:p>
          <a:p>
            <a:pPr algn="ctr"/>
            <a:endParaRPr lang="en-US" dirty="0"/>
          </a:p>
        </p:txBody>
      </p:sp>
      <p:sp>
        <p:nvSpPr>
          <p:cNvPr id="12" name="TextBox 11">
            <a:extLst>
              <a:ext uri="{FF2B5EF4-FFF2-40B4-BE49-F238E27FC236}">
                <a16:creationId xmlns:a16="http://schemas.microsoft.com/office/drawing/2014/main" id="{9D24A8D4-DC8D-414B-A1A1-F689D4C38883}"/>
              </a:ext>
            </a:extLst>
          </p:cNvPr>
          <p:cNvSpPr txBox="1"/>
          <p:nvPr/>
        </p:nvSpPr>
        <p:spPr>
          <a:xfrm>
            <a:off x="846565" y="4763068"/>
            <a:ext cx="7896492" cy="369332"/>
          </a:xfrm>
          <a:prstGeom prst="rect">
            <a:avLst/>
          </a:prstGeom>
          <a:noFill/>
        </p:spPr>
        <p:txBody>
          <a:bodyPr wrap="square" rtlCol="0">
            <a:spAutoFit/>
          </a:bodyPr>
          <a:lstStyle/>
          <a:p>
            <a:r>
              <a:rPr lang="nl" dirty="0"/>
              <a:t>Correctie ( </a:t>
            </a:r>
            <a:r>
              <a:rPr lang="nl" dirty="0" err="1"/>
              <a:t>D_fix </a:t>
            </a:r>
            <a:r>
              <a:rPr lang="nl" dirty="0"/>
              <a:t>) = Afgeleide geschaald door proportionele constante ( </a:t>
            </a:r>
            <a:r>
              <a:rPr lang="nl" dirty="0" err="1"/>
              <a:t>K </a:t>
            </a:r>
            <a:r>
              <a:rPr lang="nl" baseline="-25000" dirty="0" err="1"/>
              <a:t>d </a:t>
            </a:r>
            <a:r>
              <a:rPr lang="nl" dirty="0"/>
              <a:t>) = 1,0</a:t>
            </a:r>
          </a:p>
        </p:txBody>
      </p:sp>
      <p:pic>
        <p:nvPicPr>
          <p:cNvPr id="5" name="Picture 4" descr="A picture containing drawing&#10;&#10;Description automatically generated">
            <a:extLst>
              <a:ext uri="{FF2B5EF4-FFF2-40B4-BE49-F238E27FC236}">
                <a16:creationId xmlns:a16="http://schemas.microsoft.com/office/drawing/2014/main" id="{86D73557-BFB9-4F2A-8525-349566F9BE0B}"/>
              </a:ext>
            </a:extLst>
          </p:cNvPr>
          <p:cNvPicPr>
            <a:picLocks noChangeAspect="1"/>
          </p:cNvPicPr>
          <p:nvPr/>
        </p:nvPicPr>
        <p:blipFill>
          <a:blip r:embed="rId2"/>
          <a:stretch>
            <a:fillRect/>
          </a:stretch>
        </p:blipFill>
        <p:spPr>
          <a:xfrm>
            <a:off x="2523701" y="2919670"/>
            <a:ext cx="3876675" cy="1819275"/>
          </a:xfrm>
          <a:prstGeom prst="rect">
            <a:avLst/>
          </a:prstGeom>
        </p:spPr>
      </p:pic>
      <p:sp>
        <p:nvSpPr>
          <p:cNvPr id="6" name="Footer Placeholder 3">
            <a:extLst>
              <a:ext uri="{FF2B5EF4-FFF2-40B4-BE49-F238E27FC236}">
                <a16:creationId xmlns:a16="http://schemas.microsoft.com/office/drawing/2014/main" id="{4D4EDD18-1962-6263-0426-2680F4B7D3D5}"/>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316333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DF29-AFEB-6541-873F-14091C7D7AD9}"/>
              </a:ext>
            </a:extLst>
          </p:cNvPr>
          <p:cNvSpPr>
            <a:spLocks noGrp="1"/>
          </p:cNvSpPr>
          <p:nvPr>
            <p:ph type="title"/>
          </p:nvPr>
        </p:nvSpPr>
        <p:spPr/>
        <p:txBody>
          <a:bodyPr/>
          <a:lstStyle/>
          <a:p>
            <a:r>
              <a:rPr lang="nl" dirty="0"/>
              <a:t>Alles samenbrengen</a:t>
            </a:r>
          </a:p>
        </p:txBody>
      </p:sp>
      <p:sp>
        <p:nvSpPr>
          <p:cNvPr id="11" name="Content Placeholder 10">
            <a:extLst>
              <a:ext uri="{FF2B5EF4-FFF2-40B4-BE49-F238E27FC236}">
                <a16:creationId xmlns:a16="http://schemas.microsoft.com/office/drawing/2014/main" id="{46FA2ADF-E0D6-A041-88E0-B3F869B0D5F7}"/>
              </a:ext>
            </a:extLst>
          </p:cNvPr>
          <p:cNvSpPr>
            <a:spLocks noGrp="1"/>
          </p:cNvSpPr>
          <p:nvPr>
            <p:ph idx="1"/>
          </p:nvPr>
        </p:nvSpPr>
        <p:spPr>
          <a:xfrm>
            <a:off x="324267" y="1341072"/>
            <a:ext cx="8238707" cy="1749094"/>
          </a:xfrm>
        </p:spPr>
        <p:txBody>
          <a:bodyPr>
            <a:normAutofit lnSpcReduction="10000"/>
          </a:bodyPr>
          <a:lstStyle/>
          <a:p>
            <a:r>
              <a:rPr lang="nl" dirty="0"/>
              <a:t>Elk van de componenten is al geschaald. Op dit punt kunnen we ze eenvoudig bij elkaar optellen.</a:t>
            </a:r>
          </a:p>
          <a:p>
            <a:r>
              <a:rPr lang="nl" dirty="0"/>
              <a:t>Voeg de drie oplossingen voor P, I en D samen. Hiermee wordt de definitieve correctie berekend</a:t>
            </a:r>
          </a:p>
          <a:p>
            <a:r>
              <a:rPr lang="nl" dirty="0"/>
              <a:t>In SPIKE Prime gebruiken we % vermogen, zodat de motoren niet gereguleerd zijn.</a:t>
            </a:r>
          </a:p>
          <a:p>
            <a:endParaRPr lang="en-US" dirty="0"/>
          </a:p>
        </p:txBody>
      </p:sp>
      <p:sp>
        <p:nvSpPr>
          <p:cNvPr id="3" name="Slide Number Placeholder 2">
            <a:extLst>
              <a:ext uri="{FF2B5EF4-FFF2-40B4-BE49-F238E27FC236}">
                <a16:creationId xmlns:a16="http://schemas.microsoft.com/office/drawing/2014/main" id="{04A5318C-C037-4B4E-BAD9-DD22637AA1A8}"/>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8" name="TextBox 7">
            <a:extLst>
              <a:ext uri="{FF2B5EF4-FFF2-40B4-BE49-F238E27FC236}">
                <a16:creationId xmlns:a16="http://schemas.microsoft.com/office/drawing/2014/main" id="{F18F50BC-78AA-F54B-A84C-A8BA460539CA}"/>
              </a:ext>
            </a:extLst>
          </p:cNvPr>
          <p:cNvSpPr txBox="1"/>
          <p:nvPr/>
        </p:nvSpPr>
        <p:spPr>
          <a:xfrm>
            <a:off x="1553639" y="3635254"/>
            <a:ext cx="6027611" cy="646331"/>
          </a:xfrm>
          <a:prstGeom prst="rect">
            <a:avLst/>
          </a:prstGeom>
          <a:noFill/>
        </p:spPr>
        <p:txBody>
          <a:bodyPr wrap="square" rtlCol="0">
            <a:spAutoFit/>
          </a:bodyPr>
          <a:lstStyle/>
          <a:p>
            <a:r>
              <a:rPr lang="nl" dirty="0"/>
              <a:t>Pas de correctie toe op de besturing van een bewegend stuurblok</a:t>
            </a:r>
          </a:p>
          <a:p>
            <a:endParaRPr lang="en-US" dirty="0"/>
          </a:p>
        </p:txBody>
      </p:sp>
      <p:pic>
        <p:nvPicPr>
          <p:cNvPr id="5" name="Picture 4" descr="A close up of a logo&#10;&#10;Description automatically generated">
            <a:extLst>
              <a:ext uri="{FF2B5EF4-FFF2-40B4-BE49-F238E27FC236}">
                <a16:creationId xmlns:a16="http://schemas.microsoft.com/office/drawing/2014/main" id="{FA839E3D-7604-42E5-A5CF-3AED187E5F1A}"/>
              </a:ext>
            </a:extLst>
          </p:cNvPr>
          <p:cNvPicPr>
            <a:picLocks noChangeAspect="1"/>
          </p:cNvPicPr>
          <p:nvPr/>
        </p:nvPicPr>
        <p:blipFill>
          <a:blip r:embed="rId2"/>
          <a:stretch>
            <a:fillRect/>
          </a:stretch>
        </p:blipFill>
        <p:spPr>
          <a:xfrm>
            <a:off x="1424194" y="3090166"/>
            <a:ext cx="6286500" cy="1781175"/>
          </a:xfrm>
          <a:prstGeom prst="rect">
            <a:avLst/>
          </a:prstGeom>
        </p:spPr>
      </p:pic>
      <p:sp>
        <p:nvSpPr>
          <p:cNvPr id="6" name="Footer Placeholder 3">
            <a:extLst>
              <a:ext uri="{FF2B5EF4-FFF2-40B4-BE49-F238E27FC236}">
                <a16:creationId xmlns:a16="http://schemas.microsoft.com/office/drawing/2014/main" id="{48DFAF64-DE35-93E8-99C7-BF157162478D}"/>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42542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CB5-E4FB-1743-B265-2FD167AE5D55}"/>
              </a:ext>
            </a:extLst>
          </p:cNvPr>
          <p:cNvSpPr>
            <a:spLocks noGrp="1"/>
          </p:cNvSpPr>
          <p:nvPr>
            <p:ph type="title"/>
          </p:nvPr>
        </p:nvSpPr>
        <p:spPr/>
        <p:txBody>
          <a:bodyPr/>
          <a:lstStyle/>
          <a:p>
            <a:r>
              <a:rPr lang="nl" dirty="0"/>
              <a:t>Volledige code</a:t>
            </a:r>
          </a:p>
        </p:txBody>
      </p:sp>
      <p:sp>
        <p:nvSpPr>
          <p:cNvPr id="13" name="Content Placeholder 12">
            <a:extLst>
              <a:ext uri="{FF2B5EF4-FFF2-40B4-BE49-F238E27FC236}">
                <a16:creationId xmlns:a16="http://schemas.microsoft.com/office/drawing/2014/main" id="{D03BF9FA-538C-D643-A6D2-6C972D90F30A}"/>
              </a:ext>
            </a:extLst>
          </p:cNvPr>
          <p:cNvSpPr>
            <a:spLocks noGrp="1"/>
          </p:cNvSpPr>
          <p:nvPr>
            <p:ph idx="1"/>
          </p:nvPr>
        </p:nvSpPr>
        <p:spPr>
          <a:xfrm>
            <a:off x="175260" y="1441602"/>
            <a:ext cx="3408907" cy="4082898"/>
          </a:xfrm>
        </p:spPr>
        <p:txBody>
          <a:bodyPr>
            <a:noAutofit/>
          </a:bodyPr>
          <a:lstStyle/>
          <a:p>
            <a:r>
              <a:rPr lang="nl" sz="2100" dirty="0"/>
              <a:t>Dit is wat je krijgt als je al deze onderdelen samenvoegt.</a:t>
            </a:r>
          </a:p>
          <a:p>
            <a:r>
              <a:rPr lang="nl" sz="2100" dirty="0"/>
              <a:t>We hopen dat je nu begrijpt hoe PID een beetje beter werkt.</a:t>
            </a:r>
          </a:p>
        </p:txBody>
      </p:sp>
      <p:sp>
        <p:nvSpPr>
          <p:cNvPr id="3" name="Slide Number Placeholder 2">
            <a:extLst>
              <a:ext uri="{FF2B5EF4-FFF2-40B4-BE49-F238E27FC236}">
                <a16:creationId xmlns:a16="http://schemas.microsoft.com/office/drawing/2014/main" id="{5FB9F941-A375-4CCC-90D7-0F5C73B47F9C}"/>
              </a:ext>
            </a:extLst>
          </p:cNvPr>
          <p:cNvSpPr>
            <a:spLocks noGrp="1"/>
          </p:cNvSpPr>
          <p:nvPr>
            <p:ph type="sldNum" sz="quarter" idx="12"/>
          </p:nvPr>
        </p:nvSpPr>
        <p:spPr/>
        <p:txBody>
          <a:bodyPr/>
          <a:lstStyle/>
          <a:p>
            <a:fld id="{BBD74847-7BE4-4E4D-8159-51DF7B93C616}" type="slidenum">
              <a:rPr lang="en-US" smtClean="0"/>
              <a:t>15</a:t>
            </a:fld>
            <a:endParaRPr lang="en-US"/>
          </a:p>
        </p:txBody>
      </p:sp>
      <p:pic>
        <p:nvPicPr>
          <p:cNvPr id="5" name="Picture 4" descr="A picture containing phone&#10;&#10;Description automatically generated">
            <a:extLst>
              <a:ext uri="{FF2B5EF4-FFF2-40B4-BE49-F238E27FC236}">
                <a16:creationId xmlns:a16="http://schemas.microsoft.com/office/drawing/2014/main" id="{8EA83F2D-D6B9-47FF-80E5-E721726753C1}"/>
              </a:ext>
            </a:extLst>
          </p:cNvPr>
          <p:cNvPicPr>
            <a:picLocks noChangeAspect="1"/>
          </p:cNvPicPr>
          <p:nvPr/>
        </p:nvPicPr>
        <p:blipFill>
          <a:blip r:embed="rId2"/>
          <a:stretch>
            <a:fillRect/>
          </a:stretch>
        </p:blipFill>
        <p:spPr>
          <a:xfrm>
            <a:off x="3584167" y="1258613"/>
            <a:ext cx="5337957" cy="4926725"/>
          </a:xfrm>
          <a:prstGeom prst="rect">
            <a:avLst/>
          </a:prstGeom>
        </p:spPr>
      </p:pic>
      <p:sp>
        <p:nvSpPr>
          <p:cNvPr id="6" name="Footer Placeholder 3">
            <a:extLst>
              <a:ext uri="{FF2B5EF4-FFF2-40B4-BE49-F238E27FC236}">
                <a16:creationId xmlns:a16="http://schemas.microsoft.com/office/drawing/2014/main" id="{25C09F38-3303-FDB3-3FB2-A47CD53E020F}"/>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243203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8D74F9-CFF5-B247-BE99-3959E6CA3F69}"/>
              </a:ext>
            </a:extLst>
          </p:cNvPr>
          <p:cNvSpPr>
            <a:spLocks noGrp="1"/>
          </p:cNvSpPr>
          <p:nvPr>
            <p:ph type="title"/>
          </p:nvPr>
        </p:nvSpPr>
        <p:spPr/>
        <p:txBody>
          <a:bodyPr/>
          <a:lstStyle/>
          <a:p>
            <a:r>
              <a:rPr lang="nl"/>
              <a:t>Volledige code</a:t>
            </a:r>
            <a:endParaRPr lang="en-US" dirty="0"/>
          </a:p>
        </p:txBody>
      </p:sp>
      <p:sp>
        <p:nvSpPr>
          <p:cNvPr id="220" name="Slide Number Placeholder 219">
            <a:extLst>
              <a:ext uri="{FF2B5EF4-FFF2-40B4-BE49-F238E27FC236}">
                <a16:creationId xmlns:a16="http://schemas.microsoft.com/office/drawing/2014/main" id="{4FADA013-DC2A-4A37-8AE2-48DF3D34050B}"/>
              </a:ext>
            </a:extLst>
          </p:cNvPr>
          <p:cNvSpPr>
            <a:spLocks noGrp="1"/>
          </p:cNvSpPr>
          <p:nvPr>
            <p:ph type="sldNum" sz="quarter" idx="12"/>
          </p:nvPr>
        </p:nvSpPr>
        <p:spPr/>
        <p:txBody>
          <a:bodyPr/>
          <a:lstStyle/>
          <a:p>
            <a:fld id="{BBD74847-7BE4-4E4D-8159-51DF7B93C616}" type="slidenum">
              <a:rPr lang="en-US" smtClean="0"/>
              <a:t>16</a:t>
            </a:fld>
            <a:endParaRPr lang="en-US"/>
          </a:p>
        </p:txBody>
      </p:sp>
      <p:sp>
        <p:nvSpPr>
          <p:cNvPr id="15" name="TextBox 14">
            <a:extLst>
              <a:ext uri="{FF2B5EF4-FFF2-40B4-BE49-F238E27FC236}">
                <a16:creationId xmlns:a16="http://schemas.microsoft.com/office/drawing/2014/main" id="{D024C6DF-CB1A-704E-A786-CD231B76994F}"/>
              </a:ext>
            </a:extLst>
          </p:cNvPr>
          <p:cNvSpPr txBox="1"/>
          <p:nvPr/>
        </p:nvSpPr>
        <p:spPr>
          <a:xfrm>
            <a:off x="151401" y="1325596"/>
            <a:ext cx="3732947" cy="1477328"/>
          </a:xfrm>
          <a:prstGeom prst="rect">
            <a:avLst/>
          </a:prstGeom>
          <a:noFill/>
        </p:spPr>
        <p:txBody>
          <a:bodyPr wrap="square" rtlCol="0">
            <a:spAutoFit/>
          </a:bodyPr>
          <a:lstStyle/>
          <a:p>
            <a:r>
              <a:rPr lang="nl" dirty="0"/>
              <a:t>Stel de variabelen in voor de laatste fout en integraal vóór de lus en initialiseer deze op 0, omdat ze worden gelezen voordat ze worden geschreven. Stel bovendien de bewegingsmotoren in.</a:t>
            </a:r>
          </a:p>
        </p:txBody>
      </p:sp>
      <p:pic>
        <p:nvPicPr>
          <p:cNvPr id="219" name="Picture 218" descr="A screen shot of a smart phone&#10;&#10;Description automatically generated">
            <a:extLst>
              <a:ext uri="{FF2B5EF4-FFF2-40B4-BE49-F238E27FC236}">
                <a16:creationId xmlns:a16="http://schemas.microsoft.com/office/drawing/2014/main" id="{70148145-0A46-4D66-BBAC-64084AC3AABB}"/>
              </a:ext>
            </a:extLst>
          </p:cNvPr>
          <p:cNvPicPr>
            <a:picLocks noChangeAspect="1"/>
          </p:cNvPicPr>
          <p:nvPr/>
        </p:nvPicPr>
        <p:blipFill>
          <a:blip r:embed="rId2"/>
          <a:stretch>
            <a:fillRect/>
          </a:stretch>
        </p:blipFill>
        <p:spPr>
          <a:xfrm>
            <a:off x="4887132" y="1233935"/>
            <a:ext cx="3920432" cy="5000593"/>
          </a:xfrm>
          <a:prstGeom prst="rect">
            <a:avLst/>
          </a:prstGeom>
        </p:spPr>
      </p:pic>
      <p:sp>
        <p:nvSpPr>
          <p:cNvPr id="2" name="Footer Placeholder 3">
            <a:extLst>
              <a:ext uri="{FF2B5EF4-FFF2-40B4-BE49-F238E27FC236}">
                <a16:creationId xmlns:a16="http://schemas.microsoft.com/office/drawing/2014/main" id="{F5F8FE4C-E19C-778A-F863-1D61A38A1641}"/>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100682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CB5-E4FB-1743-B265-2FD167AE5D55}"/>
              </a:ext>
            </a:extLst>
          </p:cNvPr>
          <p:cNvSpPr>
            <a:spLocks noGrp="1"/>
          </p:cNvSpPr>
          <p:nvPr>
            <p:ph type="title"/>
          </p:nvPr>
        </p:nvSpPr>
        <p:spPr/>
        <p:txBody>
          <a:bodyPr>
            <a:normAutofit fontScale="90000"/>
          </a:bodyPr>
          <a:lstStyle/>
          <a:p>
            <a:r>
              <a:rPr lang="nl" dirty="0"/>
              <a:t>Belangrijke stap: afstemmen van de PID-constanten</a:t>
            </a:r>
          </a:p>
        </p:txBody>
      </p:sp>
      <p:sp>
        <p:nvSpPr>
          <p:cNvPr id="13" name="Content Placeholder 12">
            <a:extLst>
              <a:ext uri="{FF2B5EF4-FFF2-40B4-BE49-F238E27FC236}">
                <a16:creationId xmlns:a16="http://schemas.microsoft.com/office/drawing/2014/main" id="{D03BF9FA-538C-D643-A6D2-6C972D90F30A}"/>
              </a:ext>
            </a:extLst>
          </p:cNvPr>
          <p:cNvSpPr>
            <a:spLocks noGrp="1"/>
          </p:cNvSpPr>
          <p:nvPr>
            <p:ph idx="1"/>
          </p:nvPr>
        </p:nvSpPr>
        <p:spPr>
          <a:xfrm>
            <a:off x="175260" y="1443513"/>
            <a:ext cx="8238707" cy="4217512"/>
          </a:xfrm>
        </p:spPr>
        <p:txBody>
          <a:bodyPr>
            <a:noAutofit/>
          </a:bodyPr>
          <a:lstStyle/>
          <a:p>
            <a:r>
              <a:rPr lang="nl" sz="1650" dirty="0"/>
              <a:t>De meest gebruikelijke manier om uw PID-constanten af te stemmen is met vallen en opstaan.</a:t>
            </a:r>
          </a:p>
          <a:p>
            <a:r>
              <a:rPr lang="nl" sz="1650" dirty="0"/>
              <a:t>Dit kan enige tijd duren. Hier zijn een paar tips:</a:t>
            </a:r>
          </a:p>
          <a:p>
            <a:pPr lvl="1"/>
            <a:r>
              <a:rPr lang="nl" sz="1575" dirty="0"/>
              <a:t>Schakel alles uit behalve het proportionele deel (zet de andere constanten op nul). Pas alleen de proportionele constante aan totdat de robot de lijn goed volgt.</a:t>
            </a:r>
          </a:p>
          <a:p>
            <a:pPr lvl="1"/>
            <a:r>
              <a:rPr lang="nl" sz="1575" dirty="0"/>
              <a:t>Schakel vervolgens de integraal in en pas deze aan totdat deze goede prestaties levert op een reeks lijnen.</a:t>
            </a:r>
          </a:p>
          <a:p>
            <a:pPr lvl="1"/>
            <a:r>
              <a:rPr lang="nl" sz="1575" dirty="0"/>
              <a:t>Schakel ten slotte de afgeleide in en pas deze aan totdat u tevreden bent met de volgende regel.</a:t>
            </a:r>
          </a:p>
          <a:p>
            <a:pPr lvl="1"/>
            <a:r>
              <a:rPr lang="nl" sz="1575" dirty="0"/>
              <a:t>Bij het inschakelen van elk segment zijn hier enkele goede cijfers om mee te beginnen voor de constanten:</a:t>
            </a:r>
          </a:p>
          <a:p>
            <a:pPr lvl="2"/>
            <a:r>
              <a:rPr lang="nl" sz="1500" dirty="0"/>
              <a:t>P: 1,0 aanvankelijk aangepast met ±0,5 en ±0,1 voor fijnafstemming</a:t>
            </a:r>
          </a:p>
          <a:p>
            <a:pPr lvl="2"/>
            <a:r>
              <a:rPr lang="nl" sz="1500" dirty="0"/>
              <a:t>I: 0,05 aanvankelijk aangepast met ±0,01 en ±0,005 voor fijnafstemming</a:t>
            </a:r>
          </a:p>
          <a:p>
            <a:pPr lvl="2"/>
            <a:r>
              <a:rPr lang="nl" sz="1500" dirty="0"/>
              <a:t>D: 1,0 aanvankelijk aangepast met ±0,5 en ±0,1 voor fijnafstemming</a:t>
            </a:r>
          </a:p>
        </p:txBody>
      </p:sp>
      <p:sp>
        <p:nvSpPr>
          <p:cNvPr id="3" name="Slide Number Placeholder 2">
            <a:extLst>
              <a:ext uri="{FF2B5EF4-FFF2-40B4-BE49-F238E27FC236}">
                <a16:creationId xmlns:a16="http://schemas.microsoft.com/office/drawing/2014/main" id="{87079314-7043-4AAF-91FD-A60D19C90700}"/>
              </a:ext>
            </a:extLst>
          </p:cNvPr>
          <p:cNvSpPr>
            <a:spLocks noGrp="1"/>
          </p:cNvSpPr>
          <p:nvPr>
            <p:ph type="sldNum" sz="quarter" idx="12"/>
          </p:nvPr>
        </p:nvSpPr>
        <p:spPr/>
        <p:txBody>
          <a:bodyPr/>
          <a:lstStyle/>
          <a:p>
            <a:fld id="{BBD74847-7BE4-4E4D-8159-51DF7B93C616}" type="slidenum">
              <a:rPr lang="en-US" smtClean="0"/>
              <a:t>17</a:t>
            </a:fld>
            <a:endParaRPr lang="en-US"/>
          </a:p>
        </p:txBody>
      </p:sp>
      <p:sp>
        <p:nvSpPr>
          <p:cNvPr id="5" name="Footer Placeholder 3">
            <a:extLst>
              <a:ext uri="{FF2B5EF4-FFF2-40B4-BE49-F238E27FC236}">
                <a16:creationId xmlns:a16="http://schemas.microsoft.com/office/drawing/2014/main" id="{3F9BECC7-78FF-755F-7068-03DE303BCC37}"/>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299434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F97346-3594-7D45-9D4E-6F05328AAB9C}"/>
              </a:ext>
            </a:extLst>
          </p:cNvPr>
          <p:cNvSpPr>
            <a:spLocks noGrp="1"/>
          </p:cNvSpPr>
          <p:nvPr>
            <p:ph type="body" idx="1"/>
          </p:nvPr>
        </p:nvSpPr>
        <p:spPr>
          <a:xfrm>
            <a:off x="811019" y="1651741"/>
            <a:ext cx="3593500" cy="576262"/>
          </a:xfrm>
        </p:spPr>
        <p:txBody>
          <a:bodyPr/>
          <a:lstStyle/>
          <a:p>
            <a:pPr algn="ctr"/>
            <a:r>
              <a:rPr lang="nl" dirty="0"/>
              <a:t>Proportioneel</a:t>
            </a:r>
          </a:p>
        </p:txBody>
      </p:sp>
      <p:sp>
        <p:nvSpPr>
          <p:cNvPr id="12" name="Content Placeholder 11">
            <a:extLst>
              <a:ext uri="{FF2B5EF4-FFF2-40B4-BE49-F238E27FC236}">
                <a16:creationId xmlns:a16="http://schemas.microsoft.com/office/drawing/2014/main" id="{333FFF0D-A93B-DB48-8B1A-BC57D47AAFB7}"/>
              </a:ext>
            </a:extLst>
          </p:cNvPr>
          <p:cNvSpPr>
            <a:spLocks noGrp="1"/>
          </p:cNvSpPr>
          <p:nvPr>
            <p:ph sz="half" idx="2"/>
          </p:nvPr>
        </p:nvSpPr>
        <p:spPr>
          <a:xfrm>
            <a:off x="504992" y="2349789"/>
            <a:ext cx="3899527" cy="2934999"/>
          </a:xfrm>
        </p:spPr>
        <p:txBody>
          <a:bodyPr>
            <a:normAutofit/>
          </a:bodyPr>
          <a:lstStyle/>
          <a:p>
            <a:r>
              <a:rPr lang="nl" dirty="0"/>
              <a:t>Gebruikt de “P” in PID</a:t>
            </a:r>
          </a:p>
          <a:p>
            <a:r>
              <a:rPr lang="nl" dirty="0"/>
              <a:t>Maakt proportionele bochten</a:t>
            </a:r>
          </a:p>
          <a:p>
            <a:r>
              <a:rPr lang="nl" dirty="0"/>
              <a:t>Werkt goed op zowel rechte als gebogen lijnen</a:t>
            </a:r>
          </a:p>
          <a:p>
            <a:r>
              <a:rPr lang="nl" dirty="0"/>
              <a:t>Goed voor gemiddelde tot gevorderde teams </a:t>
            </a:r>
            <a:r>
              <a:rPr lang="nl" dirty="0">
                <a:sym typeface="Wingdings"/>
              </a:rPr>
              <a:t>die wiskundeblokken moeten kennen</a:t>
            </a:r>
            <a:endParaRPr lang="en-US" dirty="0"/>
          </a:p>
        </p:txBody>
      </p:sp>
      <p:sp>
        <p:nvSpPr>
          <p:cNvPr id="13" name="Text Placeholder 12">
            <a:extLst>
              <a:ext uri="{FF2B5EF4-FFF2-40B4-BE49-F238E27FC236}">
                <a16:creationId xmlns:a16="http://schemas.microsoft.com/office/drawing/2014/main" id="{389CC97C-0228-094C-834E-2BFB3D52E840}"/>
              </a:ext>
            </a:extLst>
          </p:cNvPr>
          <p:cNvSpPr>
            <a:spLocks noGrp="1"/>
          </p:cNvSpPr>
          <p:nvPr>
            <p:ph type="body" sz="quarter" idx="3"/>
          </p:nvPr>
        </p:nvSpPr>
        <p:spPr>
          <a:xfrm>
            <a:off x="4893108" y="1651741"/>
            <a:ext cx="3601635" cy="576262"/>
          </a:xfrm>
        </p:spPr>
        <p:txBody>
          <a:bodyPr/>
          <a:lstStyle/>
          <a:p>
            <a:pPr algn="ctr"/>
            <a:r>
              <a:rPr lang="nl" dirty="0"/>
              <a:t>PID</a:t>
            </a:r>
          </a:p>
        </p:txBody>
      </p:sp>
      <p:sp>
        <p:nvSpPr>
          <p:cNvPr id="14" name="Content Placeholder 13">
            <a:extLst>
              <a:ext uri="{FF2B5EF4-FFF2-40B4-BE49-F238E27FC236}">
                <a16:creationId xmlns:a16="http://schemas.microsoft.com/office/drawing/2014/main" id="{60B7C373-B3EE-4640-BEEB-530C3348F2CB}"/>
              </a:ext>
            </a:extLst>
          </p:cNvPr>
          <p:cNvSpPr>
            <a:spLocks noGrp="1"/>
          </p:cNvSpPr>
          <p:nvPr>
            <p:ph sz="quarter" idx="4"/>
          </p:nvPr>
        </p:nvSpPr>
        <p:spPr>
          <a:xfrm>
            <a:off x="4587082" y="2349789"/>
            <a:ext cx="3907662" cy="2934999"/>
          </a:xfrm>
        </p:spPr>
        <p:txBody>
          <a:bodyPr/>
          <a:lstStyle/>
          <a:p>
            <a:r>
              <a:rPr lang="nl" dirty="0"/>
              <a:t>Het is beter dan proportionele besturing op een zeer gebogen lijn, omdat de robot zich aanpast aan de bochten</a:t>
            </a:r>
          </a:p>
          <a:p>
            <a:r>
              <a:rPr lang="nl" dirty="0"/>
              <a:t>Voor de FIRST LEGO League, die meestal rechte lijnen heeft, kan proportionele controle echter voldoende zijn</a:t>
            </a:r>
          </a:p>
          <a:p>
            <a:endParaRPr lang="en-US" dirty="0"/>
          </a:p>
        </p:txBody>
      </p:sp>
      <p:sp>
        <p:nvSpPr>
          <p:cNvPr id="4" name="Slide Number Placeholder 3">
            <a:extLst>
              <a:ext uri="{FF2B5EF4-FFF2-40B4-BE49-F238E27FC236}">
                <a16:creationId xmlns:a16="http://schemas.microsoft.com/office/drawing/2014/main" id="{50C19582-0713-4178-98A2-43466D8C6AD1}"/>
              </a:ext>
            </a:extLst>
          </p:cNvPr>
          <p:cNvSpPr>
            <a:spLocks noGrp="1"/>
          </p:cNvSpPr>
          <p:nvPr>
            <p:ph type="sldNum" sz="quarter" idx="12"/>
          </p:nvPr>
        </p:nvSpPr>
        <p:spPr/>
        <p:txBody>
          <a:bodyPr/>
          <a:lstStyle/>
          <a:p>
            <a:fld id="{BBD74847-7BE4-4E4D-8159-51DF7B93C616}" type="slidenum">
              <a:rPr lang="en-US" smtClean="0"/>
              <a:t>18</a:t>
            </a:fld>
            <a:endParaRPr lang="en-US"/>
          </a:p>
        </p:txBody>
      </p:sp>
      <p:sp>
        <p:nvSpPr>
          <p:cNvPr id="2" name="Title 1">
            <a:extLst>
              <a:ext uri="{FF2B5EF4-FFF2-40B4-BE49-F238E27FC236}">
                <a16:creationId xmlns:a16="http://schemas.microsoft.com/office/drawing/2014/main" id="{80C316F7-8906-684E-8AE3-92B8F1628095}"/>
              </a:ext>
            </a:extLst>
          </p:cNvPr>
          <p:cNvSpPr>
            <a:spLocks noGrp="1"/>
          </p:cNvSpPr>
          <p:nvPr>
            <p:ph type="title"/>
          </p:nvPr>
        </p:nvSpPr>
        <p:spPr/>
        <p:txBody>
          <a:bodyPr/>
          <a:lstStyle/>
          <a:p>
            <a:r>
              <a:rPr lang="nl" dirty="0"/>
              <a:t>Evalueren van lijnvolgers</a:t>
            </a:r>
          </a:p>
        </p:txBody>
      </p:sp>
      <p:sp>
        <p:nvSpPr>
          <p:cNvPr id="5" name="Footer Placeholder 3">
            <a:extLst>
              <a:ext uri="{FF2B5EF4-FFF2-40B4-BE49-F238E27FC236}">
                <a16:creationId xmlns:a16="http://schemas.microsoft.com/office/drawing/2014/main" id="{32B392C5-01CE-03CB-4F53-02E9E3021E61}"/>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34077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de beperkingen van proportionele regeling</a:t>
            </a:r>
          </a:p>
          <a:p>
            <a:r>
              <a:rPr lang="nl" dirty="0"/>
              <a:t>Ontdek wat PID betekent</a:t>
            </a:r>
          </a:p>
          <a:p>
            <a:r>
              <a:rPr lang="nl" dirty="0"/>
              <a:t>Leer hoe u PID programmeert en afstemt</a:t>
            </a:r>
          </a:p>
          <a:p>
            <a:pPr marL="0" indent="0">
              <a:buNone/>
            </a:pPr>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38B16E4-BE64-BA42-80AC-8322FCEF2D9D}"/>
              </a:ext>
            </a:extLst>
          </p:cNvPr>
          <p:cNvSpPr>
            <a:spLocks noGrp="1"/>
          </p:cNvSpPr>
          <p:nvPr>
            <p:ph type="body" idx="1"/>
          </p:nvPr>
        </p:nvSpPr>
        <p:spPr>
          <a:xfrm>
            <a:off x="581193" y="1807301"/>
            <a:ext cx="2763586" cy="432197"/>
          </a:xfrm>
        </p:spPr>
        <p:txBody>
          <a:bodyPr/>
          <a:lstStyle/>
          <a:p>
            <a:r>
              <a:rPr lang="nl" sz="2400" dirty="0"/>
              <a:t>Wat zou een mens doen?</a:t>
            </a:r>
          </a:p>
        </p:txBody>
      </p:sp>
      <p:sp>
        <p:nvSpPr>
          <p:cNvPr id="8" name="Content Placeholder 7">
            <a:extLst>
              <a:ext uri="{FF2B5EF4-FFF2-40B4-BE49-F238E27FC236}">
                <a16:creationId xmlns:a16="http://schemas.microsoft.com/office/drawing/2014/main" id="{B77CA7A5-2B6E-3F42-97AB-C53C2FF16ED9}"/>
              </a:ext>
            </a:extLst>
          </p:cNvPr>
          <p:cNvSpPr>
            <a:spLocks noGrp="1"/>
          </p:cNvSpPr>
          <p:nvPr>
            <p:ph sz="half" idx="2"/>
          </p:nvPr>
        </p:nvSpPr>
        <p:spPr>
          <a:xfrm>
            <a:off x="194703" y="2498563"/>
            <a:ext cx="3281534" cy="2678186"/>
          </a:xfrm>
        </p:spPr>
        <p:txBody>
          <a:bodyPr>
            <a:normAutofit/>
          </a:bodyPr>
          <a:lstStyle/>
          <a:p>
            <a:pPr marL="0" indent="0">
              <a:buNone/>
            </a:pPr>
            <a:r>
              <a:rPr lang="nl" dirty="0"/>
              <a:t>Op lijn </a:t>
            </a:r>
            <a:r>
              <a:rPr lang="nl" dirty="0">
                <a:sym typeface="Wingdings" pitchFamily="2" charset="2"/>
              </a:rPr>
              <a:t> ga rechtdoor</a:t>
            </a:r>
          </a:p>
          <a:p>
            <a:pPr marL="0" indent="0">
              <a:buNone/>
            </a:pPr>
            <a:r>
              <a:rPr lang="nl" dirty="0">
                <a:sym typeface="Wingdings" pitchFamily="2" charset="2"/>
              </a:rPr>
              <a:t>Op wit  linksaf</a:t>
            </a:r>
          </a:p>
          <a:p>
            <a:pPr marL="0" indent="0">
              <a:buNone/>
            </a:pPr>
            <a:r>
              <a:rPr lang="nl" dirty="0">
                <a:sym typeface="Wingdings" pitchFamily="2" charset="2"/>
              </a:rPr>
              <a:t>Als u de lijn overschrijdt, gaat u rechtsaf</a:t>
            </a:r>
          </a:p>
          <a:p>
            <a:pPr marL="0" indent="0">
              <a:buNone/>
            </a:pPr>
            <a:r>
              <a:rPr lang="nl" dirty="0">
                <a:sym typeface="Wingdings" pitchFamily="2" charset="2"/>
              </a:rPr>
              <a:t>Op wit  linksaf</a:t>
            </a:r>
          </a:p>
          <a:p>
            <a:pPr marL="0" indent="0">
              <a:buNone/>
            </a:pPr>
            <a:r>
              <a:rPr lang="nl" dirty="0">
                <a:sym typeface="Wingdings" pitchFamily="2" charset="2"/>
              </a:rPr>
              <a:t>Verder van de lijn komen  nog meer draaien!</a:t>
            </a:r>
          </a:p>
          <a:p>
            <a:endParaRPr lang="en-US" dirty="0"/>
          </a:p>
        </p:txBody>
      </p:sp>
      <p:sp>
        <p:nvSpPr>
          <p:cNvPr id="9" name="Text Placeholder 8">
            <a:extLst>
              <a:ext uri="{FF2B5EF4-FFF2-40B4-BE49-F238E27FC236}">
                <a16:creationId xmlns:a16="http://schemas.microsoft.com/office/drawing/2014/main" id="{6AE1BBF9-3108-2C43-BC4E-8AE87A10C85D}"/>
              </a:ext>
            </a:extLst>
          </p:cNvPr>
          <p:cNvSpPr>
            <a:spLocks noGrp="1"/>
          </p:cNvSpPr>
          <p:nvPr>
            <p:ph type="body" sz="quarter" idx="3"/>
          </p:nvPr>
        </p:nvSpPr>
        <p:spPr>
          <a:xfrm>
            <a:off x="5216101" y="1807301"/>
            <a:ext cx="3354843" cy="432197"/>
          </a:xfrm>
        </p:spPr>
        <p:txBody>
          <a:bodyPr/>
          <a:lstStyle/>
          <a:p>
            <a:r>
              <a:rPr lang="nl" sz="2400" dirty="0"/>
              <a:t>Wat zou proportionele controle doen?</a:t>
            </a:r>
          </a:p>
        </p:txBody>
      </p:sp>
      <p:sp>
        <p:nvSpPr>
          <p:cNvPr id="10" name="Content Placeholder 9">
            <a:extLst>
              <a:ext uri="{FF2B5EF4-FFF2-40B4-BE49-F238E27FC236}">
                <a16:creationId xmlns:a16="http://schemas.microsoft.com/office/drawing/2014/main" id="{3546CBAA-A446-C240-AB1F-37A8C0D4AA87}"/>
              </a:ext>
            </a:extLst>
          </p:cNvPr>
          <p:cNvSpPr>
            <a:spLocks noGrp="1"/>
          </p:cNvSpPr>
          <p:nvPr>
            <p:ph sz="quarter" idx="4"/>
          </p:nvPr>
        </p:nvSpPr>
        <p:spPr>
          <a:xfrm>
            <a:off x="5793005" y="2498563"/>
            <a:ext cx="3202154" cy="2678186"/>
          </a:xfrm>
        </p:spPr>
        <p:txBody>
          <a:bodyPr>
            <a:normAutofit/>
          </a:bodyPr>
          <a:lstStyle/>
          <a:p>
            <a:pPr marL="0" indent="0">
              <a:buNone/>
            </a:pPr>
            <a:r>
              <a:rPr lang="nl" dirty="0"/>
              <a:t>Op lijn </a:t>
            </a:r>
            <a:r>
              <a:rPr lang="nl" dirty="0">
                <a:sym typeface="Wingdings" pitchFamily="2" charset="2"/>
              </a:rPr>
              <a:t> ga rechtdoor</a:t>
            </a:r>
          </a:p>
          <a:p>
            <a:pPr marL="0" indent="0">
              <a:buNone/>
            </a:pPr>
            <a:r>
              <a:rPr lang="nl" dirty="0">
                <a:sym typeface="Wingdings" pitchFamily="2" charset="2"/>
              </a:rPr>
              <a:t>Op wit  linksaf</a:t>
            </a:r>
          </a:p>
          <a:p>
            <a:pPr marL="0" indent="0">
              <a:buNone/>
            </a:pPr>
            <a:r>
              <a:rPr lang="nl" b="1" dirty="0">
                <a:solidFill>
                  <a:srgbClr val="FF0000"/>
                </a:solidFill>
                <a:sym typeface="Wingdings" pitchFamily="2" charset="2"/>
              </a:rPr>
              <a:t>Ga over de lijn  ga rechtdoor!</a:t>
            </a:r>
          </a:p>
          <a:p>
            <a:pPr marL="0" indent="0">
              <a:buNone/>
            </a:pPr>
            <a:r>
              <a:rPr lang="nl" dirty="0">
                <a:sym typeface="Wingdings" pitchFamily="2" charset="2"/>
              </a:rPr>
              <a:t>Op wit  linksaf</a:t>
            </a:r>
          </a:p>
          <a:p>
            <a:pPr marL="0" indent="0">
              <a:buNone/>
            </a:pPr>
            <a:r>
              <a:rPr lang="nl" b="1" dirty="0">
                <a:solidFill>
                  <a:srgbClr val="FF0000"/>
                </a:solidFill>
                <a:sym typeface="Wingdings" pitchFamily="2" charset="2"/>
              </a:rPr>
              <a:t>Verder van lijn komen  evenveel linksaf slaan!</a:t>
            </a:r>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id="{B5D8D617-977B-4159-AC8D-AC20DDBB1594}"/>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Title 5">
            <a:extLst>
              <a:ext uri="{FF2B5EF4-FFF2-40B4-BE49-F238E27FC236}">
                <a16:creationId xmlns:a16="http://schemas.microsoft.com/office/drawing/2014/main" id="{DEE447EA-3777-5F45-BC08-5638AC0E9F94}"/>
              </a:ext>
            </a:extLst>
          </p:cNvPr>
          <p:cNvSpPr>
            <a:spLocks noGrp="1"/>
          </p:cNvSpPr>
          <p:nvPr>
            <p:ph type="title"/>
          </p:nvPr>
        </p:nvSpPr>
        <p:spPr/>
        <p:txBody>
          <a:bodyPr>
            <a:normAutofit fontScale="90000"/>
          </a:bodyPr>
          <a:lstStyle/>
          <a:p>
            <a:r>
              <a:rPr lang="nl" dirty="0"/>
              <a:t>Wanneer levert proportionele controle problemen op?</a:t>
            </a:r>
          </a:p>
        </p:txBody>
      </p:sp>
      <p:sp>
        <p:nvSpPr>
          <p:cNvPr id="33" name="Rectangle 32">
            <a:extLst>
              <a:ext uri="{FF2B5EF4-FFF2-40B4-BE49-F238E27FC236}">
                <a16:creationId xmlns:a16="http://schemas.microsoft.com/office/drawing/2014/main" id="{B41D004B-A1F7-4C42-84EB-8EAC15CBE951}"/>
              </a:ext>
            </a:extLst>
          </p:cNvPr>
          <p:cNvSpPr/>
          <p:nvPr>
            <p:custDataLst>
              <p:tags r:id="rId1"/>
            </p:custDataLst>
          </p:nvPr>
        </p:nvSpPr>
        <p:spPr>
          <a:xfrm>
            <a:off x="4794220" y="4250930"/>
            <a:ext cx="385209" cy="1475797"/>
          </a:xfrm>
          <a:prstGeom prst="rect">
            <a:avLst/>
          </a:prstGeom>
          <a:solidFill>
            <a:srgbClr val="000000"/>
          </a:solidFill>
          <a:ln w="28575" cap="flat" cmpd="sng" algn="ctr">
            <a:noFill/>
            <a:prstDash val="solid"/>
          </a:ln>
          <a:effectLst/>
        </p:spPr>
        <p:txBody>
          <a:bodyPr anchor="ctr"/>
          <a:lstStyle/>
          <a:p>
            <a:pPr algn="ctr" defTabSz="685800">
              <a:defRPr/>
            </a:pPr>
            <a:endParaRPr lang="en-US" sz="1350" kern="0">
              <a:solidFill>
                <a:srgbClr val="FFFFFF"/>
              </a:solidFill>
              <a:latin typeface="Arial"/>
              <a:cs typeface="Arial" charset="0"/>
            </a:endParaRPr>
          </a:p>
        </p:txBody>
      </p:sp>
      <p:grpSp>
        <p:nvGrpSpPr>
          <p:cNvPr id="39" name="Group 38">
            <a:extLst>
              <a:ext uri="{FF2B5EF4-FFF2-40B4-BE49-F238E27FC236}">
                <a16:creationId xmlns:a16="http://schemas.microsoft.com/office/drawing/2014/main" id="{FC218832-CB29-0C46-B45D-880DC05ADAF7}"/>
              </a:ext>
            </a:extLst>
          </p:cNvPr>
          <p:cNvGrpSpPr/>
          <p:nvPr/>
        </p:nvGrpSpPr>
        <p:grpSpPr>
          <a:xfrm>
            <a:off x="4855198" y="4918749"/>
            <a:ext cx="495419" cy="592948"/>
            <a:chOff x="6310708" y="2223671"/>
            <a:chExt cx="809489" cy="898563"/>
          </a:xfrm>
        </p:grpSpPr>
        <p:sp>
          <p:nvSpPr>
            <p:cNvPr id="40" name="Rounded Rectangle 39">
              <a:extLst>
                <a:ext uri="{FF2B5EF4-FFF2-40B4-BE49-F238E27FC236}">
                  <a16:creationId xmlns:a16="http://schemas.microsoft.com/office/drawing/2014/main" id="{1DCBB1DC-8D45-0C4C-940E-4100BEE2ACF4}"/>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1" name="Rounded Rectangle 40">
              <a:extLst>
                <a:ext uri="{FF2B5EF4-FFF2-40B4-BE49-F238E27FC236}">
                  <a16:creationId xmlns:a16="http://schemas.microsoft.com/office/drawing/2014/main" id="{A3E96B5E-877C-4542-A785-D0CA1B7C962F}"/>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2" name="Rounded Rectangle 41">
              <a:extLst>
                <a:ext uri="{FF2B5EF4-FFF2-40B4-BE49-F238E27FC236}">
                  <a16:creationId xmlns:a16="http://schemas.microsoft.com/office/drawing/2014/main" id="{4E62D3B2-528E-7342-B117-020FDAA353D1}"/>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3" name="Oval 42">
              <a:extLst>
                <a:ext uri="{FF2B5EF4-FFF2-40B4-BE49-F238E27FC236}">
                  <a16:creationId xmlns:a16="http://schemas.microsoft.com/office/drawing/2014/main" id="{ADAA311E-7D56-4647-B616-3C703384A0F0}"/>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44" name="Arc 43">
            <a:extLst>
              <a:ext uri="{FF2B5EF4-FFF2-40B4-BE49-F238E27FC236}">
                <a16:creationId xmlns:a16="http://schemas.microsoft.com/office/drawing/2014/main" id="{A44008F4-6A80-3341-A351-297832A42F24}"/>
              </a:ext>
            </a:extLst>
          </p:cNvPr>
          <p:cNvSpPr/>
          <p:nvPr/>
        </p:nvSpPr>
        <p:spPr>
          <a:xfrm>
            <a:off x="1328906" y="2775198"/>
            <a:ext cx="3656317" cy="3142063"/>
          </a:xfrm>
          <a:prstGeom prst="arc">
            <a:avLst>
              <a:gd name="adj1" fmla="val 16199999"/>
              <a:gd name="adj2" fmla="val 0"/>
            </a:avLst>
          </a:prstGeom>
          <a:ln w="393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740C44D7-9CF0-4648-B224-6F3FFB2AB695}"/>
              </a:ext>
            </a:extLst>
          </p:cNvPr>
          <p:cNvGrpSpPr/>
          <p:nvPr/>
        </p:nvGrpSpPr>
        <p:grpSpPr>
          <a:xfrm>
            <a:off x="5140948" y="4918749"/>
            <a:ext cx="495419" cy="592948"/>
            <a:chOff x="6310708" y="2223671"/>
            <a:chExt cx="809489" cy="898563"/>
          </a:xfrm>
        </p:grpSpPr>
        <p:sp>
          <p:nvSpPr>
            <p:cNvPr id="46" name="Rounded Rectangle 45">
              <a:extLst>
                <a:ext uri="{FF2B5EF4-FFF2-40B4-BE49-F238E27FC236}">
                  <a16:creationId xmlns:a16="http://schemas.microsoft.com/office/drawing/2014/main" id="{281A96F1-2EB2-B146-83D6-50FE41B2F20D}"/>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7" name="Rounded Rectangle 46">
              <a:extLst>
                <a:ext uri="{FF2B5EF4-FFF2-40B4-BE49-F238E27FC236}">
                  <a16:creationId xmlns:a16="http://schemas.microsoft.com/office/drawing/2014/main" id="{DF6CD93C-5D48-294E-8E1A-BD08757B68D5}"/>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8" name="Rounded Rectangle 47">
              <a:extLst>
                <a:ext uri="{FF2B5EF4-FFF2-40B4-BE49-F238E27FC236}">
                  <a16:creationId xmlns:a16="http://schemas.microsoft.com/office/drawing/2014/main" id="{C9973B8D-4B9F-314C-AB62-56E5E6C521B2}"/>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9" name="Oval 48">
              <a:extLst>
                <a:ext uri="{FF2B5EF4-FFF2-40B4-BE49-F238E27FC236}">
                  <a16:creationId xmlns:a16="http://schemas.microsoft.com/office/drawing/2014/main" id="{236526E8-6934-7645-B046-79D26FCEB4EA}"/>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50" name="Group 49">
            <a:extLst>
              <a:ext uri="{FF2B5EF4-FFF2-40B4-BE49-F238E27FC236}">
                <a16:creationId xmlns:a16="http://schemas.microsoft.com/office/drawing/2014/main" id="{D92E5C0F-0124-3848-BF8D-5A04684B9C1C}"/>
              </a:ext>
            </a:extLst>
          </p:cNvPr>
          <p:cNvGrpSpPr/>
          <p:nvPr/>
        </p:nvGrpSpPr>
        <p:grpSpPr>
          <a:xfrm rot="19800000">
            <a:off x="4994416" y="4595762"/>
            <a:ext cx="495419" cy="592948"/>
            <a:chOff x="6310708" y="2223671"/>
            <a:chExt cx="809489" cy="898563"/>
          </a:xfrm>
        </p:grpSpPr>
        <p:sp>
          <p:nvSpPr>
            <p:cNvPr id="51" name="Rounded Rectangle 50">
              <a:extLst>
                <a:ext uri="{FF2B5EF4-FFF2-40B4-BE49-F238E27FC236}">
                  <a16:creationId xmlns:a16="http://schemas.microsoft.com/office/drawing/2014/main" id="{DCAA7A57-6A9D-BC49-94AC-104F1FB6AEBC}"/>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2" name="Rounded Rectangle 51">
              <a:extLst>
                <a:ext uri="{FF2B5EF4-FFF2-40B4-BE49-F238E27FC236}">
                  <a16:creationId xmlns:a16="http://schemas.microsoft.com/office/drawing/2014/main" id="{73F3E965-3EF0-B241-97DF-A6AA82FB67AB}"/>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3" name="Rounded Rectangle 52">
              <a:extLst>
                <a:ext uri="{FF2B5EF4-FFF2-40B4-BE49-F238E27FC236}">
                  <a16:creationId xmlns:a16="http://schemas.microsoft.com/office/drawing/2014/main" id="{168729F7-17AA-5549-95B4-6A853D61FFA1}"/>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4" name="Oval 53">
              <a:extLst>
                <a:ext uri="{FF2B5EF4-FFF2-40B4-BE49-F238E27FC236}">
                  <a16:creationId xmlns:a16="http://schemas.microsoft.com/office/drawing/2014/main" id="{EA00A594-88B5-924B-BEC0-EC5D55F82BB0}"/>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55" name="TextBox 54">
            <a:extLst>
              <a:ext uri="{FF2B5EF4-FFF2-40B4-BE49-F238E27FC236}">
                <a16:creationId xmlns:a16="http://schemas.microsoft.com/office/drawing/2014/main" id="{CC04539C-390A-EA41-9BC6-DF939E5A333D}"/>
              </a:ext>
            </a:extLst>
          </p:cNvPr>
          <p:cNvSpPr txBox="1"/>
          <p:nvPr/>
        </p:nvSpPr>
        <p:spPr>
          <a:xfrm>
            <a:off x="5550912" y="3616383"/>
            <a:ext cx="184731" cy="300082"/>
          </a:xfrm>
          <a:prstGeom prst="rect">
            <a:avLst/>
          </a:prstGeom>
          <a:noFill/>
        </p:spPr>
        <p:txBody>
          <a:bodyPr wrap="none" rtlCol="0">
            <a:spAutoFit/>
          </a:bodyPr>
          <a:lstStyle/>
          <a:p>
            <a:endParaRPr lang="en-US" sz="1350"/>
          </a:p>
        </p:txBody>
      </p:sp>
      <p:grpSp>
        <p:nvGrpSpPr>
          <p:cNvPr id="56" name="Group 55">
            <a:extLst>
              <a:ext uri="{FF2B5EF4-FFF2-40B4-BE49-F238E27FC236}">
                <a16:creationId xmlns:a16="http://schemas.microsoft.com/office/drawing/2014/main" id="{0D7DA794-C2C6-BE46-8C90-70EAF0A6425E}"/>
              </a:ext>
            </a:extLst>
          </p:cNvPr>
          <p:cNvGrpSpPr/>
          <p:nvPr/>
        </p:nvGrpSpPr>
        <p:grpSpPr>
          <a:xfrm>
            <a:off x="5059723" y="3700254"/>
            <a:ext cx="495419" cy="592948"/>
            <a:chOff x="6310708" y="2223671"/>
            <a:chExt cx="809489" cy="898563"/>
          </a:xfrm>
        </p:grpSpPr>
        <p:sp>
          <p:nvSpPr>
            <p:cNvPr id="57" name="Rounded Rectangle 56">
              <a:extLst>
                <a:ext uri="{FF2B5EF4-FFF2-40B4-BE49-F238E27FC236}">
                  <a16:creationId xmlns:a16="http://schemas.microsoft.com/office/drawing/2014/main" id="{D8944207-2D3B-5947-8935-B6B7CE87C9B9}"/>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8" name="Rounded Rectangle 57">
              <a:extLst>
                <a:ext uri="{FF2B5EF4-FFF2-40B4-BE49-F238E27FC236}">
                  <a16:creationId xmlns:a16="http://schemas.microsoft.com/office/drawing/2014/main" id="{994E38F6-F49E-D84F-B018-DACA073777E3}"/>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9" name="Rounded Rectangle 58">
              <a:extLst>
                <a:ext uri="{FF2B5EF4-FFF2-40B4-BE49-F238E27FC236}">
                  <a16:creationId xmlns:a16="http://schemas.microsoft.com/office/drawing/2014/main" id="{5074D9BF-01D0-4542-B267-848D98DCC12A}"/>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0" name="Oval 59">
              <a:extLst>
                <a:ext uri="{FF2B5EF4-FFF2-40B4-BE49-F238E27FC236}">
                  <a16:creationId xmlns:a16="http://schemas.microsoft.com/office/drawing/2014/main" id="{B69ED22E-8222-9A4D-ABB3-36525BE3BE58}"/>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61" name="Group 60">
            <a:extLst>
              <a:ext uri="{FF2B5EF4-FFF2-40B4-BE49-F238E27FC236}">
                <a16:creationId xmlns:a16="http://schemas.microsoft.com/office/drawing/2014/main" id="{B9395A15-D61C-1149-8143-CEF1D0DF20F5}"/>
              </a:ext>
            </a:extLst>
          </p:cNvPr>
          <p:cNvGrpSpPr/>
          <p:nvPr/>
        </p:nvGrpSpPr>
        <p:grpSpPr>
          <a:xfrm rot="19800000">
            <a:off x="4834474" y="2982891"/>
            <a:ext cx="495419" cy="592948"/>
            <a:chOff x="6310708" y="2223671"/>
            <a:chExt cx="809489" cy="898563"/>
          </a:xfrm>
        </p:grpSpPr>
        <p:sp>
          <p:nvSpPr>
            <p:cNvPr id="62" name="Rounded Rectangle 61">
              <a:extLst>
                <a:ext uri="{FF2B5EF4-FFF2-40B4-BE49-F238E27FC236}">
                  <a16:creationId xmlns:a16="http://schemas.microsoft.com/office/drawing/2014/main" id="{99E60F5F-A377-144F-8589-11B47F136390}"/>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3" name="Rounded Rectangle 62">
              <a:extLst>
                <a:ext uri="{FF2B5EF4-FFF2-40B4-BE49-F238E27FC236}">
                  <a16:creationId xmlns:a16="http://schemas.microsoft.com/office/drawing/2014/main" id="{452F5B2D-49CA-4941-89BE-406C20E78170}"/>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4" name="Rounded Rectangle 63">
              <a:extLst>
                <a:ext uri="{FF2B5EF4-FFF2-40B4-BE49-F238E27FC236}">
                  <a16:creationId xmlns:a16="http://schemas.microsoft.com/office/drawing/2014/main" id="{5F8307E9-52DC-F44B-9414-2AD11CF87240}"/>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5" name="Oval 64">
              <a:extLst>
                <a:ext uri="{FF2B5EF4-FFF2-40B4-BE49-F238E27FC236}">
                  <a16:creationId xmlns:a16="http://schemas.microsoft.com/office/drawing/2014/main" id="{CCC77194-1A95-B840-BE4B-3E6271048B1A}"/>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66" name="Group 65">
            <a:extLst>
              <a:ext uri="{FF2B5EF4-FFF2-40B4-BE49-F238E27FC236}">
                <a16:creationId xmlns:a16="http://schemas.microsoft.com/office/drawing/2014/main" id="{2D5DB333-BC95-A54B-B525-A6059250B7C9}"/>
              </a:ext>
            </a:extLst>
          </p:cNvPr>
          <p:cNvGrpSpPr/>
          <p:nvPr/>
        </p:nvGrpSpPr>
        <p:grpSpPr>
          <a:xfrm rot="18947227">
            <a:off x="4350939" y="2266329"/>
            <a:ext cx="495419" cy="592948"/>
            <a:chOff x="6310708" y="2223671"/>
            <a:chExt cx="809489" cy="898563"/>
          </a:xfrm>
        </p:grpSpPr>
        <p:sp>
          <p:nvSpPr>
            <p:cNvPr id="67" name="Rounded Rectangle 66">
              <a:extLst>
                <a:ext uri="{FF2B5EF4-FFF2-40B4-BE49-F238E27FC236}">
                  <a16:creationId xmlns:a16="http://schemas.microsoft.com/office/drawing/2014/main" id="{AC035C62-9801-BD40-B4AE-BE33A72CD76C}"/>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8" name="Rounded Rectangle 67">
              <a:extLst>
                <a:ext uri="{FF2B5EF4-FFF2-40B4-BE49-F238E27FC236}">
                  <a16:creationId xmlns:a16="http://schemas.microsoft.com/office/drawing/2014/main" id="{217C9161-7133-584B-AABA-B45FAB2655A1}"/>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9" name="Rounded Rectangle 68">
              <a:extLst>
                <a:ext uri="{FF2B5EF4-FFF2-40B4-BE49-F238E27FC236}">
                  <a16:creationId xmlns:a16="http://schemas.microsoft.com/office/drawing/2014/main" id="{1704D0E2-D373-924C-BA36-4C4547194A91}"/>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0" name="Oval 69">
              <a:extLst>
                <a:ext uri="{FF2B5EF4-FFF2-40B4-BE49-F238E27FC236}">
                  <a16:creationId xmlns:a16="http://schemas.microsoft.com/office/drawing/2014/main" id="{20CADBA5-9F0D-3540-959D-9E83FEA4235B}"/>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3" name="TextBox 2">
            <a:extLst>
              <a:ext uri="{FF2B5EF4-FFF2-40B4-BE49-F238E27FC236}">
                <a16:creationId xmlns:a16="http://schemas.microsoft.com/office/drawing/2014/main" id="{C50E2BF1-26D5-AE4C-B21C-48DB88F64B87}"/>
              </a:ext>
            </a:extLst>
          </p:cNvPr>
          <p:cNvSpPr txBox="1"/>
          <p:nvPr/>
        </p:nvSpPr>
        <p:spPr>
          <a:xfrm>
            <a:off x="5941017" y="5318789"/>
            <a:ext cx="1864792" cy="338554"/>
          </a:xfrm>
          <a:prstGeom prst="rect">
            <a:avLst/>
          </a:prstGeom>
          <a:noFill/>
        </p:spPr>
        <p:txBody>
          <a:bodyPr wrap="square" rtlCol="0">
            <a:spAutoFit/>
          </a:bodyPr>
          <a:lstStyle/>
          <a:p>
            <a:r>
              <a:rPr lang="nl" sz="1600" dirty="0"/>
              <a:t>LICHT LEZEN =</a:t>
            </a:r>
          </a:p>
        </p:txBody>
      </p:sp>
      <p:sp>
        <p:nvSpPr>
          <p:cNvPr id="71" name="TextBox 70">
            <a:extLst>
              <a:ext uri="{FF2B5EF4-FFF2-40B4-BE49-F238E27FC236}">
                <a16:creationId xmlns:a16="http://schemas.microsoft.com/office/drawing/2014/main" id="{AE280FFE-2D66-7A48-B30A-1E649A1C7864}"/>
              </a:ext>
            </a:extLst>
          </p:cNvPr>
          <p:cNvSpPr txBox="1"/>
          <p:nvPr/>
        </p:nvSpPr>
        <p:spPr>
          <a:xfrm>
            <a:off x="7749885" y="5294674"/>
            <a:ext cx="1581795" cy="338554"/>
          </a:xfrm>
          <a:prstGeom prst="rect">
            <a:avLst/>
          </a:prstGeom>
          <a:noFill/>
        </p:spPr>
        <p:txBody>
          <a:bodyPr wrap="square" rtlCol="0">
            <a:spAutoFit/>
          </a:bodyPr>
          <a:lstStyle/>
          <a:p>
            <a:r>
              <a:rPr lang="nl" sz="1600" dirty="0">
                <a:solidFill>
                  <a:srgbClr val="FF0000"/>
                </a:solidFill>
              </a:rPr>
              <a:t>50%</a:t>
            </a:r>
          </a:p>
        </p:txBody>
      </p:sp>
      <p:sp>
        <p:nvSpPr>
          <p:cNvPr id="72" name="TextBox 71">
            <a:extLst>
              <a:ext uri="{FF2B5EF4-FFF2-40B4-BE49-F238E27FC236}">
                <a16:creationId xmlns:a16="http://schemas.microsoft.com/office/drawing/2014/main" id="{F7A3DB8B-F13E-0A41-BA2F-E17EA4CB93D4}"/>
              </a:ext>
            </a:extLst>
          </p:cNvPr>
          <p:cNvSpPr txBox="1"/>
          <p:nvPr/>
        </p:nvSpPr>
        <p:spPr>
          <a:xfrm>
            <a:off x="7749885" y="5303643"/>
            <a:ext cx="876590" cy="338554"/>
          </a:xfrm>
          <a:prstGeom prst="rect">
            <a:avLst/>
          </a:prstGeom>
          <a:noFill/>
        </p:spPr>
        <p:txBody>
          <a:bodyPr wrap="square" rtlCol="0">
            <a:spAutoFit/>
          </a:bodyPr>
          <a:lstStyle/>
          <a:p>
            <a:r>
              <a:rPr lang="nl" sz="1600" dirty="0">
                <a:solidFill>
                  <a:srgbClr val="FF0000"/>
                </a:solidFill>
              </a:rPr>
              <a:t>100%</a:t>
            </a:r>
          </a:p>
        </p:txBody>
      </p:sp>
      <p:sp>
        <p:nvSpPr>
          <p:cNvPr id="5" name="TextBox 4">
            <a:extLst>
              <a:ext uri="{FF2B5EF4-FFF2-40B4-BE49-F238E27FC236}">
                <a16:creationId xmlns:a16="http://schemas.microsoft.com/office/drawing/2014/main" id="{A683CF5B-CEAE-4523-88AD-9986725A8BD9}"/>
              </a:ext>
            </a:extLst>
          </p:cNvPr>
          <p:cNvSpPr txBox="1"/>
          <p:nvPr/>
        </p:nvSpPr>
        <p:spPr>
          <a:xfrm>
            <a:off x="5366009" y="1219200"/>
            <a:ext cx="3629150" cy="200055"/>
          </a:xfrm>
          <a:prstGeom prst="rect">
            <a:avLst/>
          </a:prstGeom>
          <a:noFill/>
        </p:spPr>
        <p:txBody>
          <a:bodyPr wrap="square" rtlCol="0">
            <a:spAutoFit/>
          </a:bodyPr>
          <a:lstStyle/>
          <a:p>
            <a:r>
              <a:rPr lang="nl" sz="700" dirty="0"/>
              <a:t>Let op: de volgende paar dia's zijn geanimeerd. Gebruik de PowerPoint-presentatiemodus om ze te bekijken</a:t>
            </a:r>
          </a:p>
        </p:txBody>
      </p:sp>
      <p:sp>
        <p:nvSpPr>
          <p:cNvPr id="13" name="Footer Placeholder 3">
            <a:extLst>
              <a:ext uri="{FF2B5EF4-FFF2-40B4-BE49-F238E27FC236}">
                <a16:creationId xmlns:a16="http://schemas.microsoft.com/office/drawing/2014/main" id="{AE006BCC-D40E-5D9D-06F6-77EFDC9187F5}"/>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45252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additive="base">
                                        <p:cTn id="29" dur="500" fill="hold"/>
                                        <p:tgtEl>
                                          <p:spTgt spid="72"/>
                                        </p:tgtEl>
                                        <p:attrNameLst>
                                          <p:attrName>ppt_x</p:attrName>
                                        </p:attrNameLst>
                                      </p:cBhvr>
                                      <p:tavLst>
                                        <p:tav tm="0">
                                          <p:val>
                                            <p:strVal val="#ppt_x"/>
                                          </p:val>
                                        </p:tav>
                                        <p:tav tm="100000">
                                          <p:val>
                                            <p:strVal val="#ppt_x"/>
                                          </p:val>
                                        </p:tav>
                                      </p:tavLst>
                                    </p:anim>
                                    <p:anim calcmode="lin" valueType="num">
                                      <p:cBhvr additive="base">
                                        <p:cTn id="3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2" nodeType="click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ppt_x"/>
                                          </p:val>
                                        </p:tav>
                                        <p:tav tm="100000">
                                          <p:val>
                                            <p:strVal val="#ppt_x"/>
                                          </p:val>
                                        </p:tav>
                                      </p:tavLst>
                                    </p:anim>
                                    <p:anim calcmode="lin" valueType="num">
                                      <p:cBhvr additive="base">
                                        <p:cTn id="5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50"/>
                                        </p:tgtEl>
                                        <p:attrNameLst>
                                          <p:attrName>style.visibility</p:attrName>
                                        </p:attrNameLst>
                                      </p:cBhvr>
                                      <p:to>
                                        <p:strVal val="hidden"/>
                                      </p:to>
                                    </p:set>
                                  </p:childTnLst>
                                </p:cTn>
                              </p:par>
                              <p:par>
                                <p:cTn id="65" presetID="1" presetClass="exit" presetSubtype="0" fill="hold" grpId="3" nodeType="withEffect">
                                  <p:stCondLst>
                                    <p:cond delay="0"/>
                                  </p:stCondLst>
                                  <p:childTnLst>
                                    <p:set>
                                      <p:cBhvr>
                                        <p:cTn id="66" dur="1" fill="hold">
                                          <p:stCondLst>
                                            <p:cond delay="0"/>
                                          </p:stCondLst>
                                        </p:cTn>
                                        <p:tgtEl>
                                          <p:spTgt spid="71"/>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2" nodeType="click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additive="base">
                                        <p:cTn id="73" dur="500" fill="hold"/>
                                        <p:tgtEl>
                                          <p:spTgt spid="72"/>
                                        </p:tgtEl>
                                        <p:attrNameLst>
                                          <p:attrName>ppt_x</p:attrName>
                                        </p:attrNameLst>
                                      </p:cBhvr>
                                      <p:tavLst>
                                        <p:tav tm="0">
                                          <p:val>
                                            <p:strVal val="#ppt_x"/>
                                          </p:val>
                                        </p:tav>
                                        <p:tav tm="100000">
                                          <p:val>
                                            <p:strVal val="#ppt_x"/>
                                          </p:val>
                                        </p:tav>
                                      </p:tavLst>
                                    </p:anim>
                                    <p:anim calcmode="lin" valueType="num">
                                      <p:cBhvr additive="base">
                                        <p:cTn id="7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xit" presetSubtype="0" fill="hold" grpId="3" nodeType="withEffect">
                                  <p:stCondLst>
                                    <p:cond delay="0"/>
                                  </p:stCondLst>
                                  <p:childTnLst>
                                    <p:set>
                                      <p:cBhvr>
                                        <p:cTn id="86" dur="1" fill="hold">
                                          <p:stCondLst>
                                            <p:cond delay="0"/>
                                          </p:stCondLst>
                                        </p:cTn>
                                        <p:tgtEl>
                                          <p:spTgt spid="72"/>
                                        </p:tgtEl>
                                        <p:attrNameLst>
                                          <p:attrName>style.visibility</p:attrName>
                                        </p:attrNameLst>
                                      </p:cBhvr>
                                      <p:to>
                                        <p:strVal val="hidden"/>
                                      </p:to>
                                    </p:set>
                                  </p:childTnLst>
                                </p:cTn>
                              </p:par>
                            </p:childTnLst>
                          </p:cTn>
                        </p:par>
                        <p:par>
                          <p:cTn id="87" fill="hold">
                            <p:stCondLst>
                              <p:cond delay="0"/>
                            </p:stCondLst>
                            <p:childTnLst>
                              <p:par>
                                <p:cTn id="88" presetID="2" presetClass="entr" presetSubtype="4" fill="hold" grpId="4" nodeType="after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additive="base">
                                        <p:cTn id="90" dur="500" fill="hold"/>
                                        <p:tgtEl>
                                          <p:spTgt spid="72"/>
                                        </p:tgtEl>
                                        <p:attrNameLst>
                                          <p:attrName>ppt_x</p:attrName>
                                        </p:attrNameLst>
                                      </p:cBhvr>
                                      <p:tavLst>
                                        <p:tav tm="0">
                                          <p:val>
                                            <p:strVal val="#ppt_x"/>
                                          </p:val>
                                        </p:tav>
                                        <p:tav tm="100000">
                                          <p:val>
                                            <p:strVal val="#ppt_x"/>
                                          </p:val>
                                        </p:tav>
                                      </p:tavLst>
                                    </p:anim>
                                    <p:anim calcmode="lin" valueType="num">
                                      <p:cBhvr additive="base">
                                        <p:cTn id="91"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xit" presetSubtype="0" fill="hold" grpId="5" nodeType="withEffect">
                                  <p:stCondLst>
                                    <p:cond delay="0"/>
                                  </p:stCondLst>
                                  <p:childTnLst>
                                    <p:set>
                                      <p:cBhvr>
                                        <p:cTn id="97" dur="1" fill="hold">
                                          <p:stCondLst>
                                            <p:cond delay="0"/>
                                          </p:stCondLst>
                                        </p:cTn>
                                        <p:tgtEl>
                                          <p:spTgt spid="72"/>
                                        </p:tgtEl>
                                        <p:attrNameLst>
                                          <p:attrName>style.visibility</p:attrName>
                                        </p:attrNameLst>
                                      </p:cBhvr>
                                      <p:to>
                                        <p:strVal val="hidden"/>
                                      </p:to>
                                    </p:set>
                                  </p:childTnLst>
                                </p:cTn>
                              </p:par>
                            </p:childTnLst>
                          </p:cTn>
                        </p:par>
                        <p:par>
                          <p:cTn id="98" fill="hold">
                            <p:stCondLst>
                              <p:cond delay="0"/>
                            </p:stCondLst>
                            <p:childTnLst>
                              <p:par>
                                <p:cTn id="99" presetID="2" presetClass="entr" presetSubtype="4" fill="hold" grpId="6" nodeType="afterEffect">
                                  <p:stCondLst>
                                    <p:cond delay="0"/>
                                  </p:stCondLst>
                                  <p:childTnLst>
                                    <p:set>
                                      <p:cBhvr>
                                        <p:cTn id="100" dur="1" fill="hold">
                                          <p:stCondLst>
                                            <p:cond delay="0"/>
                                          </p:stCondLst>
                                        </p:cTn>
                                        <p:tgtEl>
                                          <p:spTgt spid="72"/>
                                        </p:tgtEl>
                                        <p:attrNameLst>
                                          <p:attrName>style.visibility</p:attrName>
                                        </p:attrNameLst>
                                      </p:cBhvr>
                                      <p:to>
                                        <p:strVal val="visible"/>
                                      </p:to>
                                    </p:set>
                                    <p:anim calcmode="lin" valueType="num">
                                      <p:cBhvr additive="base">
                                        <p:cTn id="101" dur="500" fill="hold"/>
                                        <p:tgtEl>
                                          <p:spTgt spid="72"/>
                                        </p:tgtEl>
                                        <p:attrNameLst>
                                          <p:attrName>ppt_x</p:attrName>
                                        </p:attrNameLst>
                                      </p:cBhvr>
                                      <p:tavLst>
                                        <p:tav tm="0">
                                          <p:val>
                                            <p:strVal val="#ppt_x"/>
                                          </p:val>
                                        </p:tav>
                                        <p:tav tm="100000">
                                          <p:val>
                                            <p:strVal val="#ppt_x"/>
                                          </p:val>
                                        </p:tav>
                                      </p:tavLst>
                                    </p:anim>
                                    <p:anim calcmode="lin" valueType="num">
                                      <p:cBhvr additive="base">
                                        <p:cTn id="10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1" grpId="1"/>
      <p:bldP spid="71" grpId="2"/>
      <p:bldP spid="71" grpId="3"/>
      <p:bldP spid="72" grpId="0"/>
      <p:bldP spid="72" grpId="1"/>
      <p:bldP spid="72" grpId="2"/>
      <p:bldP spid="72" grpId="3"/>
      <p:bldP spid="72" grpId="4"/>
      <p:bldP spid="72" grpId="5"/>
      <p:bldP spid="72" grpId="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38B16E4-BE64-BA42-80AC-8322FCEF2D9D}"/>
              </a:ext>
            </a:extLst>
          </p:cNvPr>
          <p:cNvSpPr>
            <a:spLocks noGrp="1"/>
          </p:cNvSpPr>
          <p:nvPr>
            <p:ph type="body" idx="1"/>
          </p:nvPr>
        </p:nvSpPr>
        <p:spPr>
          <a:xfrm>
            <a:off x="364338" y="1832890"/>
            <a:ext cx="2743200" cy="432197"/>
          </a:xfrm>
        </p:spPr>
        <p:txBody>
          <a:bodyPr/>
          <a:lstStyle/>
          <a:p>
            <a:r>
              <a:rPr lang="nl" dirty="0"/>
              <a:t>Wat zou een mens doen?</a:t>
            </a:r>
          </a:p>
        </p:txBody>
      </p:sp>
      <p:sp>
        <p:nvSpPr>
          <p:cNvPr id="8" name="Content Placeholder 7">
            <a:extLst>
              <a:ext uri="{FF2B5EF4-FFF2-40B4-BE49-F238E27FC236}">
                <a16:creationId xmlns:a16="http://schemas.microsoft.com/office/drawing/2014/main" id="{B77CA7A5-2B6E-3F42-97AB-C53C2FF16ED9}"/>
              </a:ext>
            </a:extLst>
          </p:cNvPr>
          <p:cNvSpPr>
            <a:spLocks noGrp="1"/>
          </p:cNvSpPr>
          <p:nvPr>
            <p:ph sz="half" idx="2"/>
          </p:nvPr>
        </p:nvSpPr>
        <p:spPr>
          <a:xfrm>
            <a:off x="366077" y="2309554"/>
            <a:ext cx="3162736" cy="2201249"/>
          </a:xfrm>
        </p:spPr>
        <p:txBody>
          <a:bodyPr/>
          <a:lstStyle/>
          <a:p>
            <a:pPr marL="0" indent="0">
              <a:buNone/>
            </a:pPr>
            <a:r>
              <a:rPr lang="nl" dirty="0">
                <a:sym typeface="Wingdings" pitchFamily="2" charset="2"/>
              </a:rPr>
              <a:t>Linksaf/op lijn  rechtsaf</a:t>
            </a:r>
          </a:p>
          <a:p>
            <a:pPr marL="0" indent="0">
              <a:buNone/>
            </a:pPr>
            <a:r>
              <a:rPr lang="nl" dirty="0">
                <a:sym typeface="Wingdings" pitchFamily="2" charset="2"/>
              </a:rPr>
              <a:t>Verder van de lijn komen  nog meer draaien!</a:t>
            </a:r>
          </a:p>
          <a:p>
            <a:endParaRPr lang="en-US" dirty="0"/>
          </a:p>
          <a:p>
            <a:pPr marL="0" indent="0">
              <a:buNone/>
            </a:pPr>
            <a:endParaRPr lang="en-US" dirty="0"/>
          </a:p>
        </p:txBody>
      </p:sp>
      <p:sp>
        <p:nvSpPr>
          <p:cNvPr id="9" name="Text Placeholder 8">
            <a:extLst>
              <a:ext uri="{FF2B5EF4-FFF2-40B4-BE49-F238E27FC236}">
                <a16:creationId xmlns:a16="http://schemas.microsoft.com/office/drawing/2014/main" id="{6AE1BBF9-3108-2C43-BC4E-8AE87A10C85D}"/>
              </a:ext>
            </a:extLst>
          </p:cNvPr>
          <p:cNvSpPr>
            <a:spLocks noGrp="1"/>
          </p:cNvSpPr>
          <p:nvPr>
            <p:ph type="body" sz="quarter" idx="3"/>
          </p:nvPr>
        </p:nvSpPr>
        <p:spPr>
          <a:xfrm>
            <a:off x="5075526" y="1827094"/>
            <a:ext cx="3826257" cy="432197"/>
          </a:xfrm>
        </p:spPr>
        <p:txBody>
          <a:bodyPr/>
          <a:lstStyle/>
          <a:p>
            <a:r>
              <a:rPr lang="nl" dirty="0"/>
              <a:t>Wat zou proportionele controle doen?</a:t>
            </a:r>
          </a:p>
        </p:txBody>
      </p:sp>
      <p:sp>
        <p:nvSpPr>
          <p:cNvPr id="10" name="Content Placeholder 9">
            <a:extLst>
              <a:ext uri="{FF2B5EF4-FFF2-40B4-BE49-F238E27FC236}">
                <a16:creationId xmlns:a16="http://schemas.microsoft.com/office/drawing/2014/main" id="{3546CBAA-A446-C240-AB1F-37A8C0D4AA87}"/>
              </a:ext>
            </a:extLst>
          </p:cNvPr>
          <p:cNvSpPr>
            <a:spLocks noGrp="1"/>
          </p:cNvSpPr>
          <p:nvPr>
            <p:ph sz="quarter" idx="4"/>
          </p:nvPr>
        </p:nvSpPr>
        <p:spPr>
          <a:xfrm>
            <a:off x="5655394" y="2392872"/>
            <a:ext cx="3103833" cy="2201249"/>
          </a:xfrm>
        </p:spPr>
        <p:txBody>
          <a:bodyPr/>
          <a:lstStyle/>
          <a:p>
            <a:pPr marL="0" indent="0">
              <a:buNone/>
            </a:pPr>
            <a:r>
              <a:rPr lang="nl" b="1" dirty="0">
                <a:solidFill>
                  <a:srgbClr val="FF0000"/>
                </a:solidFill>
                <a:sym typeface="Wingdings" pitchFamily="2" charset="2"/>
              </a:rPr>
              <a:t>Sla linksaf/op lijn  ga rechtdoor!</a:t>
            </a:r>
          </a:p>
          <a:p>
            <a:pPr marL="0" indent="0">
              <a:buNone/>
            </a:pPr>
            <a:r>
              <a:rPr lang="nl" b="1" dirty="0">
                <a:solidFill>
                  <a:srgbClr val="FF0000"/>
                </a:solidFill>
                <a:sym typeface="Wingdings" pitchFamily="2" charset="2"/>
              </a:rPr>
              <a:t>Verder van lijn komen  evenveel linksaf slaan!</a:t>
            </a:r>
          </a:p>
          <a:p>
            <a:endParaRPr lang="en-US" b="1" dirty="0">
              <a:solidFill>
                <a:srgbClr val="FF0000"/>
              </a:solidFill>
            </a:endParaRPr>
          </a:p>
          <a:p>
            <a:endParaRPr lang="en-US" dirty="0"/>
          </a:p>
        </p:txBody>
      </p:sp>
      <p:sp>
        <p:nvSpPr>
          <p:cNvPr id="5" name="Slide Number Placeholder 4">
            <a:extLst>
              <a:ext uri="{FF2B5EF4-FFF2-40B4-BE49-F238E27FC236}">
                <a16:creationId xmlns:a16="http://schemas.microsoft.com/office/drawing/2014/main" id="{6EE042C0-5520-4533-851C-6842D62EB2E8}"/>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12" name="Title 11">
            <a:extLst>
              <a:ext uri="{FF2B5EF4-FFF2-40B4-BE49-F238E27FC236}">
                <a16:creationId xmlns:a16="http://schemas.microsoft.com/office/drawing/2014/main" id="{7FC70F47-CA62-5C40-9D83-733A271A5B31}"/>
              </a:ext>
            </a:extLst>
          </p:cNvPr>
          <p:cNvSpPr>
            <a:spLocks noGrp="1"/>
          </p:cNvSpPr>
          <p:nvPr>
            <p:ph type="title"/>
          </p:nvPr>
        </p:nvSpPr>
        <p:spPr/>
        <p:txBody>
          <a:bodyPr>
            <a:normAutofit fontScale="90000"/>
          </a:bodyPr>
          <a:lstStyle/>
          <a:p>
            <a:r>
              <a:rPr lang="nl" dirty="0"/>
              <a:t>Hoe kunnen we proportionele controle oplossen?</a:t>
            </a:r>
          </a:p>
        </p:txBody>
      </p:sp>
      <p:sp>
        <p:nvSpPr>
          <p:cNvPr id="33" name="Rectangle 32">
            <a:extLst>
              <a:ext uri="{FF2B5EF4-FFF2-40B4-BE49-F238E27FC236}">
                <a16:creationId xmlns:a16="http://schemas.microsoft.com/office/drawing/2014/main" id="{B41D004B-A1F7-4C42-84EB-8EAC15CBE951}"/>
              </a:ext>
            </a:extLst>
          </p:cNvPr>
          <p:cNvSpPr/>
          <p:nvPr>
            <p:custDataLst>
              <p:tags r:id="rId1"/>
            </p:custDataLst>
          </p:nvPr>
        </p:nvSpPr>
        <p:spPr>
          <a:xfrm>
            <a:off x="4526878" y="4634286"/>
            <a:ext cx="422556" cy="1575867"/>
          </a:xfrm>
          <a:prstGeom prst="rect">
            <a:avLst/>
          </a:prstGeom>
          <a:solidFill>
            <a:srgbClr val="000000"/>
          </a:solidFill>
          <a:ln w="28575" cap="flat" cmpd="sng" algn="ctr">
            <a:noFill/>
            <a:prstDash val="solid"/>
          </a:ln>
          <a:effectLst/>
        </p:spPr>
        <p:txBody>
          <a:bodyPr anchor="ctr"/>
          <a:lstStyle/>
          <a:p>
            <a:pPr algn="ctr" defTabSz="685800">
              <a:defRPr/>
            </a:pPr>
            <a:endParaRPr lang="en-US" sz="1350" kern="0">
              <a:solidFill>
                <a:srgbClr val="FFFFFF"/>
              </a:solidFill>
              <a:latin typeface="Arial"/>
              <a:cs typeface="Arial" charset="0"/>
            </a:endParaRPr>
          </a:p>
        </p:txBody>
      </p:sp>
      <p:sp>
        <p:nvSpPr>
          <p:cNvPr id="44" name="Arc 43">
            <a:extLst>
              <a:ext uri="{FF2B5EF4-FFF2-40B4-BE49-F238E27FC236}">
                <a16:creationId xmlns:a16="http://schemas.microsoft.com/office/drawing/2014/main" id="{A44008F4-6A80-3341-A351-297832A42F24}"/>
              </a:ext>
            </a:extLst>
          </p:cNvPr>
          <p:cNvSpPr/>
          <p:nvPr/>
        </p:nvSpPr>
        <p:spPr>
          <a:xfrm>
            <a:off x="1076234" y="3258624"/>
            <a:ext cx="3656317" cy="3142063"/>
          </a:xfrm>
          <a:prstGeom prst="arc">
            <a:avLst>
              <a:gd name="adj1" fmla="val 16199999"/>
              <a:gd name="adj2" fmla="val 0"/>
            </a:avLst>
          </a:prstGeom>
          <a:ln w="393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nvGrpSpPr>
          <p:cNvPr id="50" name="Group 49">
            <a:extLst>
              <a:ext uri="{FF2B5EF4-FFF2-40B4-BE49-F238E27FC236}">
                <a16:creationId xmlns:a16="http://schemas.microsoft.com/office/drawing/2014/main" id="{D92E5C0F-0124-3848-BF8D-5A04684B9C1C}"/>
              </a:ext>
            </a:extLst>
          </p:cNvPr>
          <p:cNvGrpSpPr/>
          <p:nvPr/>
        </p:nvGrpSpPr>
        <p:grpSpPr>
          <a:xfrm rot="19800000">
            <a:off x="4741744" y="5079188"/>
            <a:ext cx="495419" cy="592948"/>
            <a:chOff x="6310708" y="2223671"/>
            <a:chExt cx="809489" cy="898563"/>
          </a:xfrm>
        </p:grpSpPr>
        <p:sp>
          <p:nvSpPr>
            <p:cNvPr id="51" name="Rounded Rectangle 50">
              <a:extLst>
                <a:ext uri="{FF2B5EF4-FFF2-40B4-BE49-F238E27FC236}">
                  <a16:creationId xmlns:a16="http://schemas.microsoft.com/office/drawing/2014/main" id="{DCAA7A57-6A9D-BC49-94AC-104F1FB6AEBC}"/>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2" name="Rounded Rectangle 51">
              <a:extLst>
                <a:ext uri="{FF2B5EF4-FFF2-40B4-BE49-F238E27FC236}">
                  <a16:creationId xmlns:a16="http://schemas.microsoft.com/office/drawing/2014/main" id="{73F3E965-3EF0-B241-97DF-A6AA82FB67AB}"/>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3" name="Rounded Rectangle 52">
              <a:extLst>
                <a:ext uri="{FF2B5EF4-FFF2-40B4-BE49-F238E27FC236}">
                  <a16:creationId xmlns:a16="http://schemas.microsoft.com/office/drawing/2014/main" id="{168729F7-17AA-5549-95B4-6A853D61FFA1}"/>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4" name="Oval 53">
              <a:extLst>
                <a:ext uri="{FF2B5EF4-FFF2-40B4-BE49-F238E27FC236}">
                  <a16:creationId xmlns:a16="http://schemas.microsoft.com/office/drawing/2014/main" id="{EA00A594-88B5-924B-BEC0-EC5D55F82BB0}"/>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55" name="TextBox 54">
            <a:extLst>
              <a:ext uri="{FF2B5EF4-FFF2-40B4-BE49-F238E27FC236}">
                <a16:creationId xmlns:a16="http://schemas.microsoft.com/office/drawing/2014/main" id="{CC04539C-390A-EA41-9BC6-DF939E5A333D}"/>
              </a:ext>
            </a:extLst>
          </p:cNvPr>
          <p:cNvSpPr txBox="1"/>
          <p:nvPr/>
        </p:nvSpPr>
        <p:spPr>
          <a:xfrm>
            <a:off x="5298240" y="4099809"/>
            <a:ext cx="184731" cy="300082"/>
          </a:xfrm>
          <a:prstGeom prst="rect">
            <a:avLst/>
          </a:prstGeom>
          <a:noFill/>
        </p:spPr>
        <p:txBody>
          <a:bodyPr wrap="none" rtlCol="0">
            <a:spAutoFit/>
          </a:bodyPr>
          <a:lstStyle/>
          <a:p>
            <a:endParaRPr lang="en-US" sz="1350"/>
          </a:p>
        </p:txBody>
      </p:sp>
      <p:grpSp>
        <p:nvGrpSpPr>
          <p:cNvPr id="56" name="Group 55">
            <a:extLst>
              <a:ext uri="{FF2B5EF4-FFF2-40B4-BE49-F238E27FC236}">
                <a16:creationId xmlns:a16="http://schemas.microsoft.com/office/drawing/2014/main" id="{0D7DA794-C2C6-BE46-8C90-70EAF0A6425E}"/>
              </a:ext>
            </a:extLst>
          </p:cNvPr>
          <p:cNvGrpSpPr/>
          <p:nvPr/>
        </p:nvGrpSpPr>
        <p:grpSpPr>
          <a:xfrm>
            <a:off x="4807051" y="4183680"/>
            <a:ext cx="495419" cy="592948"/>
            <a:chOff x="6310708" y="2223671"/>
            <a:chExt cx="809489" cy="898563"/>
          </a:xfrm>
        </p:grpSpPr>
        <p:sp>
          <p:nvSpPr>
            <p:cNvPr id="57" name="Rounded Rectangle 56">
              <a:extLst>
                <a:ext uri="{FF2B5EF4-FFF2-40B4-BE49-F238E27FC236}">
                  <a16:creationId xmlns:a16="http://schemas.microsoft.com/office/drawing/2014/main" id="{D8944207-2D3B-5947-8935-B6B7CE87C9B9}"/>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8" name="Rounded Rectangle 57">
              <a:extLst>
                <a:ext uri="{FF2B5EF4-FFF2-40B4-BE49-F238E27FC236}">
                  <a16:creationId xmlns:a16="http://schemas.microsoft.com/office/drawing/2014/main" id="{994E38F6-F49E-D84F-B018-DACA073777E3}"/>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9" name="Rounded Rectangle 58">
              <a:extLst>
                <a:ext uri="{FF2B5EF4-FFF2-40B4-BE49-F238E27FC236}">
                  <a16:creationId xmlns:a16="http://schemas.microsoft.com/office/drawing/2014/main" id="{5074D9BF-01D0-4542-B267-848D98DCC12A}"/>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0" name="Oval 59">
              <a:extLst>
                <a:ext uri="{FF2B5EF4-FFF2-40B4-BE49-F238E27FC236}">
                  <a16:creationId xmlns:a16="http://schemas.microsoft.com/office/drawing/2014/main" id="{B69ED22E-8222-9A4D-ABB3-36525BE3BE58}"/>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61" name="Group 60">
            <a:extLst>
              <a:ext uri="{FF2B5EF4-FFF2-40B4-BE49-F238E27FC236}">
                <a16:creationId xmlns:a16="http://schemas.microsoft.com/office/drawing/2014/main" id="{B9395A15-D61C-1149-8143-CEF1D0DF20F5}"/>
              </a:ext>
            </a:extLst>
          </p:cNvPr>
          <p:cNvGrpSpPr/>
          <p:nvPr/>
        </p:nvGrpSpPr>
        <p:grpSpPr>
          <a:xfrm rot="19800000">
            <a:off x="4581802" y="3466317"/>
            <a:ext cx="495419" cy="592948"/>
            <a:chOff x="6310708" y="2223671"/>
            <a:chExt cx="809489" cy="898563"/>
          </a:xfrm>
        </p:grpSpPr>
        <p:sp>
          <p:nvSpPr>
            <p:cNvPr id="62" name="Rounded Rectangle 61">
              <a:extLst>
                <a:ext uri="{FF2B5EF4-FFF2-40B4-BE49-F238E27FC236}">
                  <a16:creationId xmlns:a16="http://schemas.microsoft.com/office/drawing/2014/main" id="{99E60F5F-A377-144F-8589-11B47F136390}"/>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3" name="Rounded Rectangle 62">
              <a:extLst>
                <a:ext uri="{FF2B5EF4-FFF2-40B4-BE49-F238E27FC236}">
                  <a16:creationId xmlns:a16="http://schemas.microsoft.com/office/drawing/2014/main" id="{452F5B2D-49CA-4941-89BE-406C20E78170}"/>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4" name="Rounded Rectangle 63">
              <a:extLst>
                <a:ext uri="{FF2B5EF4-FFF2-40B4-BE49-F238E27FC236}">
                  <a16:creationId xmlns:a16="http://schemas.microsoft.com/office/drawing/2014/main" id="{5F8307E9-52DC-F44B-9414-2AD11CF87240}"/>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5" name="Oval 64">
              <a:extLst>
                <a:ext uri="{FF2B5EF4-FFF2-40B4-BE49-F238E27FC236}">
                  <a16:creationId xmlns:a16="http://schemas.microsoft.com/office/drawing/2014/main" id="{CCC77194-1A95-B840-BE4B-3E6271048B1A}"/>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66" name="Group 65">
            <a:extLst>
              <a:ext uri="{FF2B5EF4-FFF2-40B4-BE49-F238E27FC236}">
                <a16:creationId xmlns:a16="http://schemas.microsoft.com/office/drawing/2014/main" id="{2D5DB333-BC95-A54B-B525-A6059250B7C9}"/>
              </a:ext>
            </a:extLst>
          </p:cNvPr>
          <p:cNvGrpSpPr/>
          <p:nvPr/>
        </p:nvGrpSpPr>
        <p:grpSpPr>
          <a:xfrm rot="18947227">
            <a:off x="4098267" y="2749755"/>
            <a:ext cx="495419" cy="592948"/>
            <a:chOff x="6310708" y="2223671"/>
            <a:chExt cx="809489" cy="898563"/>
          </a:xfrm>
        </p:grpSpPr>
        <p:sp>
          <p:nvSpPr>
            <p:cNvPr id="67" name="Rounded Rectangle 66">
              <a:extLst>
                <a:ext uri="{FF2B5EF4-FFF2-40B4-BE49-F238E27FC236}">
                  <a16:creationId xmlns:a16="http://schemas.microsoft.com/office/drawing/2014/main" id="{AC035C62-9801-BD40-B4AE-BE33A72CD76C}"/>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8" name="Rounded Rectangle 67">
              <a:extLst>
                <a:ext uri="{FF2B5EF4-FFF2-40B4-BE49-F238E27FC236}">
                  <a16:creationId xmlns:a16="http://schemas.microsoft.com/office/drawing/2014/main" id="{217C9161-7133-584B-AABA-B45FAB2655A1}"/>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9" name="Rounded Rectangle 68">
              <a:extLst>
                <a:ext uri="{FF2B5EF4-FFF2-40B4-BE49-F238E27FC236}">
                  <a16:creationId xmlns:a16="http://schemas.microsoft.com/office/drawing/2014/main" id="{1704D0E2-D373-924C-BA36-4C4547194A91}"/>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0" name="Oval 69">
              <a:extLst>
                <a:ext uri="{FF2B5EF4-FFF2-40B4-BE49-F238E27FC236}">
                  <a16:creationId xmlns:a16="http://schemas.microsoft.com/office/drawing/2014/main" id="{20CADBA5-9F0D-3540-959D-9E83FEA4235B}"/>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2" name="Rectangle 1">
            <a:extLst>
              <a:ext uri="{FF2B5EF4-FFF2-40B4-BE49-F238E27FC236}">
                <a16:creationId xmlns:a16="http://schemas.microsoft.com/office/drawing/2014/main" id="{32891B99-6725-2C4E-BC30-A2EE297FBE8F}"/>
              </a:ext>
            </a:extLst>
          </p:cNvPr>
          <p:cNvSpPr/>
          <p:nvPr/>
        </p:nvSpPr>
        <p:spPr>
          <a:xfrm>
            <a:off x="456587" y="4608702"/>
            <a:ext cx="3166215" cy="101733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2100" dirty="0"/>
              <a:t>1. Voorspel wat de volgende sensormeting zal zijn</a:t>
            </a:r>
          </a:p>
        </p:txBody>
      </p:sp>
      <p:sp>
        <p:nvSpPr>
          <p:cNvPr id="71" name="Rectangle 70">
            <a:extLst>
              <a:ext uri="{FF2B5EF4-FFF2-40B4-BE49-F238E27FC236}">
                <a16:creationId xmlns:a16="http://schemas.microsoft.com/office/drawing/2014/main" id="{272C93A7-AAF5-9542-84ED-6F6A08165C02}"/>
              </a:ext>
            </a:extLst>
          </p:cNvPr>
          <p:cNvSpPr/>
          <p:nvPr/>
        </p:nvSpPr>
        <p:spPr>
          <a:xfrm>
            <a:off x="5682777" y="4608702"/>
            <a:ext cx="3166215" cy="10623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2100" dirty="0"/>
              <a:t>2. Hebben eerdere correcties op het gebied van stuurgedrag bijgedragen tot het verminderen van fouten?</a:t>
            </a:r>
          </a:p>
        </p:txBody>
      </p:sp>
      <p:sp>
        <p:nvSpPr>
          <p:cNvPr id="11" name="Footer Placeholder 3">
            <a:extLst>
              <a:ext uri="{FF2B5EF4-FFF2-40B4-BE49-F238E27FC236}">
                <a16:creationId xmlns:a16="http://schemas.microsoft.com/office/drawing/2014/main" id="{AC50E3CF-02C8-4D6E-16BE-1A6EB332A4AF}"/>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692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830F17F-917E-3F4A-B800-CC032CCD111E}"/>
              </a:ext>
            </a:extLst>
          </p:cNvPr>
          <p:cNvSpPr>
            <a:spLocks noGrp="1"/>
          </p:cNvSpPr>
          <p:nvPr>
            <p:ph sz="quarter" idx="4"/>
          </p:nvPr>
        </p:nvSpPr>
        <p:spPr>
          <a:xfrm>
            <a:off x="4948414" y="2029539"/>
            <a:ext cx="4059631" cy="4577738"/>
          </a:xfrm>
        </p:spPr>
        <p:txBody>
          <a:bodyPr>
            <a:normAutofit/>
          </a:bodyPr>
          <a:lstStyle/>
          <a:p>
            <a:pPr>
              <a:buFont typeface="Arial" panose="020B0604020202020204" pitchFamily="34" charset="0"/>
              <a:buChar char="•"/>
            </a:pPr>
            <a:r>
              <a:rPr lang="nl" sz="1600" dirty="0">
                <a:sym typeface="Wingdings" pitchFamily="2" charset="2"/>
              </a:rPr>
              <a:t>Hoe zien de foutmetingen eruit als de correctie goed werkt?</a:t>
            </a:r>
          </a:p>
          <a:p>
            <a:pPr lvl="1">
              <a:buFont typeface="Arial" panose="020B0604020202020204" pitchFamily="34" charset="0"/>
              <a:buChar char="•"/>
            </a:pPr>
            <a:r>
              <a:rPr lang="nl" sz="1400" dirty="0">
                <a:sym typeface="Wingdings" pitchFamily="2" charset="2"/>
              </a:rPr>
              <a:t>+5, -6, +4 -3…. dat wil zeggen stuiteren rond 0</a:t>
            </a:r>
          </a:p>
          <a:p>
            <a:pPr>
              <a:buFont typeface="Arial" panose="020B0604020202020204" pitchFamily="34" charset="0"/>
              <a:buChar char="•"/>
            </a:pPr>
            <a:r>
              <a:rPr lang="nl" sz="1600" dirty="0">
                <a:sym typeface="Wingdings" pitchFamily="2" charset="2"/>
              </a:rPr>
              <a:t>Hoe ziet de fout eruit als de besturing niet werkt?</a:t>
            </a:r>
          </a:p>
          <a:p>
            <a:pPr lvl="1">
              <a:buFont typeface="Arial" panose="020B0604020202020204" pitchFamily="34" charset="0"/>
              <a:buChar char="•"/>
            </a:pPr>
            <a:r>
              <a:rPr lang="nl" sz="1400" dirty="0">
                <a:sym typeface="Wingdings" pitchFamily="2" charset="2"/>
              </a:rPr>
              <a:t>+5, +5, +6, +5… dat wil zeggen altijd aan één kant van 0</a:t>
            </a:r>
          </a:p>
          <a:p>
            <a:pPr>
              <a:buFont typeface="Arial" panose="020B0604020202020204" pitchFamily="34" charset="0"/>
              <a:buChar char="•"/>
            </a:pPr>
            <a:r>
              <a:rPr lang="nl" sz="1600" dirty="0">
                <a:sym typeface="Wingdings" pitchFamily="2" charset="2"/>
              </a:rPr>
              <a:t>Hoe kunnen we dit eenvoudig detecteren?</a:t>
            </a:r>
          </a:p>
          <a:p>
            <a:pPr lvl="1">
              <a:buFont typeface="Arial" panose="020B0604020202020204" pitchFamily="34" charset="0"/>
              <a:buChar char="•"/>
            </a:pPr>
            <a:r>
              <a:rPr lang="nl" sz="1400" dirty="0">
                <a:sym typeface="Wingdings" pitchFamily="2" charset="2"/>
              </a:rPr>
              <a:t>Tip: kijk naar de som van alle fouten uit het verleden</a:t>
            </a:r>
          </a:p>
          <a:p>
            <a:pPr>
              <a:buFont typeface="Arial" panose="020B0604020202020204" pitchFamily="34" charset="0"/>
              <a:buChar char="•"/>
            </a:pPr>
            <a:r>
              <a:rPr lang="nl" sz="1600" dirty="0">
                <a:sym typeface="Wingdings" pitchFamily="2" charset="2"/>
              </a:rPr>
              <a:t>Wat is een ideale waarde voor dit bedrag? Wat betekent het als de som groot is?</a:t>
            </a:r>
          </a:p>
          <a:p>
            <a:pPr>
              <a:buFont typeface="Arial" panose="020B0604020202020204" pitchFamily="34" charset="0"/>
              <a:buChar char="•"/>
            </a:pPr>
            <a:r>
              <a:rPr lang="nl" sz="1600" dirty="0">
                <a:sym typeface="Wingdings" pitchFamily="2" charset="2"/>
              </a:rPr>
              <a:t>Integraal  de ‘som’ van waarden</a:t>
            </a:r>
            <a:endParaRPr lang="en-US" sz="1600" dirty="0"/>
          </a:p>
        </p:txBody>
      </p:sp>
      <p:sp>
        <p:nvSpPr>
          <p:cNvPr id="3" name="Slide Number Placeholder 2">
            <a:extLst>
              <a:ext uri="{FF2B5EF4-FFF2-40B4-BE49-F238E27FC236}">
                <a16:creationId xmlns:a16="http://schemas.microsoft.com/office/drawing/2014/main" id="{5D1F31EA-FCF2-4342-9B86-3F2CBCDA52D4}"/>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2" name="Title 1">
            <a:extLst>
              <a:ext uri="{FF2B5EF4-FFF2-40B4-BE49-F238E27FC236}">
                <a16:creationId xmlns:a16="http://schemas.microsoft.com/office/drawing/2014/main" id="{0438B18F-011D-A647-B265-1FF2DCC9CED7}"/>
              </a:ext>
            </a:extLst>
          </p:cNvPr>
          <p:cNvSpPr>
            <a:spLocks noGrp="1"/>
          </p:cNvSpPr>
          <p:nvPr>
            <p:ph type="title"/>
          </p:nvPr>
        </p:nvSpPr>
        <p:spPr/>
        <p:txBody>
          <a:bodyPr/>
          <a:lstStyle/>
          <a:p>
            <a:r>
              <a:rPr lang="nl" dirty="0"/>
              <a:t>Integralen en derivaten</a:t>
            </a:r>
          </a:p>
        </p:txBody>
      </p:sp>
      <p:sp>
        <p:nvSpPr>
          <p:cNvPr id="11" name="Rectangle 10">
            <a:extLst>
              <a:ext uri="{FF2B5EF4-FFF2-40B4-BE49-F238E27FC236}">
                <a16:creationId xmlns:a16="http://schemas.microsoft.com/office/drawing/2014/main" id="{DF3AE4A7-FBBB-FB4E-8E4E-3F37F8AADFF0}"/>
              </a:ext>
            </a:extLst>
          </p:cNvPr>
          <p:cNvSpPr/>
          <p:nvPr>
            <p:custDataLst>
              <p:tags r:id="rId1"/>
            </p:custDataLst>
          </p:nvPr>
        </p:nvSpPr>
        <p:spPr>
          <a:xfrm>
            <a:off x="4212391" y="4490369"/>
            <a:ext cx="393192" cy="1360124"/>
          </a:xfrm>
          <a:prstGeom prst="rect">
            <a:avLst/>
          </a:prstGeom>
          <a:solidFill>
            <a:srgbClr val="000000"/>
          </a:solidFill>
          <a:ln w="28575" cap="flat" cmpd="sng" algn="ctr">
            <a:noFill/>
            <a:prstDash val="solid"/>
          </a:ln>
          <a:effectLst/>
        </p:spPr>
        <p:txBody>
          <a:bodyPr anchor="ctr"/>
          <a:lstStyle/>
          <a:p>
            <a:pPr algn="ctr" defTabSz="685800">
              <a:defRPr/>
            </a:pPr>
            <a:endParaRPr lang="en-US" sz="1350" kern="0" dirty="0">
              <a:solidFill>
                <a:srgbClr val="FFFFFF"/>
              </a:solidFill>
              <a:latin typeface="Arial"/>
              <a:cs typeface="Arial" charset="0"/>
            </a:endParaRPr>
          </a:p>
        </p:txBody>
      </p:sp>
      <p:sp>
        <p:nvSpPr>
          <p:cNvPr id="12" name="Arc 11">
            <a:extLst>
              <a:ext uri="{FF2B5EF4-FFF2-40B4-BE49-F238E27FC236}">
                <a16:creationId xmlns:a16="http://schemas.microsoft.com/office/drawing/2014/main" id="{3EC29332-D3EA-464B-8E3F-F7A08CBFEB3E}"/>
              </a:ext>
            </a:extLst>
          </p:cNvPr>
          <p:cNvSpPr/>
          <p:nvPr/>
        </p:nvSpPr>
        <p:spPr>
          <a:xfrm>
            <a:off x="751370" y="2919582"/>
            <a:ext cx="3656317" cy="3142063"/>
          </a:xfrm>
          <a:prstGeom prst="arc">
            <a:avLst>
              <a:gd name="adj1" fmla="val 16199999"/>
              <a:gd name="adj2" fmla="val 0"/>
            </a:avLst>
          </a:prstGeom>
          <a:ln w="393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nvGrpSpPr>
          <p:cNvPr id="13" name="Group 12">
            <a:extLst>
              <a:ext uri="{FF2B5EF4-FFF2-40B4-BE49-F238E27FC236}">
                <a16:creationId xmlns:a16="http://schemas.microsoft.com/office/drawing/2014/main" id="{73A08A2D-92D0-0B43-8163-752FE9AC651C}"/>
              </a:ext>
            </a:extLst>
          </p:cNvPr>
          <p:cNvGrpSpPr/>
          <p:nvPr/>
        </p:nvGrpSpPr>
        <p:grpSpPr>
          <a:xfrm rot="19800000">
            <a:off x="4416880" y="4740146"/>
            <a:ext cx="495419" cy="592948"/>
            <a:chOff x="6310708" y="2223671"/>
            <a:chExt cx="809489" cy="898563"/>
          </a:xfrm>
        </p:grpSpPr>
        <p:sp>
          <p:nvSpPr>
            <p:cNvPr id="14" name="Rounded Rectangle 13">
              <a:extLst>
                <a:ext uri="{FF2B5EF4-FFF2-40B4-BE49-F238E27FC236}">
                  <a16:creationId xmlns:a16="http://schemas.microsoft.com/office/drawing/2014/main" id="{96A59CF6-16A1-B447-BCB3-349402ABDD56}"/>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15" name="Rounded Rectangle 14">
              <a:extLst>
                <a:ext uri="{FF2B5EF4-FFF2-40B4-BE49-F238E27FC236}">
                  <a16:creationId xmlns:a16="http://schemas.microsoft.com/office/drawing/2014/main" id="{CEA59158-BDF7-E74C-B92C-69166696B40A}"/>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16" name="Rounded Rectangle 15">
              <a:extLst>
                <a:ext uri="{FF2B5EF4-FFF2-40B4-BE49-F238E27FC236}">
                  <a16:creationId xmlns:a16="http://schemas.microsoft.com/office/drawing/2014/main" id="{3B3799FD-77D2-B64F-B115-6D67E79705A9}"/>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17" name="Oval 16">
              <a:extLst>
                <a:ext uri="{FF2B5EF4-FFF2-40B4-BE49-F238E27FC236}">
                  <a16:creationId xmlns:a16="http://schemas.microsoft.com/office/drawing/2014/main" id="{97B47AD2-F584-884F-888C-31081C699994}"/>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18" name="TextBox 17">
            <a:extLst>
              <a:ext uri="{FF2B5EF4-FFF2-40B4-BE49-F238E27FC236}">
                <a16:creationId xmlns:a16="http://schemas.microsoft.com/office/drawing/2014/main" id="{A18CC231-14BC-6545-A2DA-0FAE27DEFC28}"/>
              </a:ext>
            </a:extLst>
          </p:cNvPr>
          <p:cNvSpPr txBox="1"/>
          <p:nvPr/>
        </p:nvSpPr>
        <p:spPr>
          <a:xfrm>
            <a:off x="5085163" y="3238077"/>
            <a:ext cx="184731" cy="300082"/>
          </a:xfrm>
          <a:prstGeom prst="rect">
            <a:avLst/>
          </a:prstGeom>
          <a:noFill/>
        </p:spPr>
        <p:txBody>
          <a:bodyPr wrap="none" rtlCol="0">
            <a:spAutoFit/>
          </a:bodyPr>
          <a:lstStyle/>
          <a:p>
            <a:endParaRPr lang="en-US" sz="1350"/>
          </a:p>
        </p:txBody>
      </p:sp>
      <p:grpSp>
        <p:nvGrpSpPr>
          <p:cNvPr id="19" name="Group 18">
            <a:extLst>
              <a:ext uri="{FF2B5EF4-FFF2-40B4-BE49-F238E27FC236}">
                <a16:creationId xmlns:a16="http://schemas.microsoft.com/office/drawing/2014/main" id="{1E178748-FB36-2044-BD4A-E3D917EF334B}"/>
              </a:ext>
            </a:extLst>
          </p:cNvPr>
          <p:cNvGrpSpPr/>
          <p:nvPr/>
        </p:nvGrpSpPr>
        <p:grpSpPr>
          <a:xfrm>
            <a:off x="4482187" y="3844638"/>
            <a:ext cx="495419" cy="592948"/>
            <a:chOff x="6310708" y="2223671"/>
            <a:chExt cx="809489" cy="898563"/>
          </a:xfrm>
        </p:grpSpPr>
        <p:sp>
          <p:nvSpPr>
            <p:cNvPr id="20" name="Rounded Rectangle 19">
              <a:extLst>
                <a:ext uri="{FF2B5EF4-FFF2-40B4-BE49-F238E27FC236}">
                  <a16:creationId xmlns:a16="http://schemas.microsoft.com/office/drawing/2014/main" id="{F17B2C61-783C-1E41-BC62-190920FDCC18}"/>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1" name="Rounded Rectangle 20">
              <a:extLst>
                <a:ext uri="{FF2B5EF4-FFF2-40B4-BE49-F238E27FC236}">
                  <a16:creationId xmlns:a16="http://schemas.microsoft.com/office/drawing/2014/main" id="{ED43987C-27F1-6B40-89DC-7C14195D3E73}"/>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2" name="Rounded Rectangle 21">
              <a:extLst>
                <a:ext uri="{FF2B5EF4-FFF2-40B4-BE49-F238E27FC236}">
                  <a16:creationId xmlns:a16="http://schemas.microsoft.com/office/drawing/2014/main" id="{BE489E40-24C5-2040-B7B7-9E7749216E76}"/>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3" name="Oval 22">
              <a:extLst>
                <a:ext uri="{FF2B5EF4-FFF2-40B4-BE49-F238E27FC236}">
                  <a16:creationId xmlns:a16="http://schemas.microsoft.com/office/drawing/2014/main" id="{FE84017F-F69B-2C4D-BB09-2255BA071287}"/>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24" name="Group 23">
            <a:extLst>
              <a:ext uri="{FF2B5EF4-FFF2-40B4-BE49-F238E27FC236}">
                <a16:creationId xmlns:a16="http://schemas.microsoft.com/office/drawing/2014/main" id="{C09675D6-68C3-A94B-B9DE-826CB4349A8E}"/>
              </a:ext>
            </a:extLst>
          </p:cNvPr>
          <p:cNvGrpSpPr/>
          <p:nvPr/>
        </p:nvGrpSpPr>
        <p:grpSpPr>
          <a:xfrm rot="19800000">
            <a:off x="4256938" y="3127275"/>
            <a:ext cx="495419" cy="592948"/>
            <a:chOff x="6310708" y="2223671"/>
            <a:chExt cx="809489" cy="898563"/>
          </a:xfrm>
        </p:grpSpPr>
        <p:sp>
          <p:nvSpPr>
            <p:cNvPr id="25" name="Rounded Rectangle 24">
              <a:extLst>
                <a:ext uri="{FF2B5EF4-FFF2-40B4-BE49-F238E27FC236}">
                  <a16:creationId xmlns:a16="http://schemas.microsoft.com/office/drawing/2014/main" id="{A08B9872-0951-F543-A539-5CCE9F0907AE}"/>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6" name="Rounded Rectangle 25">
              <a:extLst>
                <a:ext uri="{FF2B5EF4-FFF2-40B4-BE49-F238E27FC236}">
                  <a16:creationId xmlns:a16="http://schemas.microsoft.com/office/drawing/2014/main" id="{73CA6DB2-1B30-344F-BC0B-6265F7E62EB6}"/>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7" name="Rounded Rectangle 26">
              <a:extLst>
                <a:ext uri="{FF2B5EF4-FFF2-40B4-BE49-F238E27FC236}">
                  <a16:creationId xmlns:a16="http://schemas.microsoft.com/office/drawing/2014/main" id="{C4126E7F-0333-0A42-8F19-F5B47EC6553B}"/>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8" name="Oval 27">
              <a:extLst>
                <a:ext uri="{FF2B5EF4-FFF2-40B4-BE49-F238E27FC236}">
                  <a16:creationId xmlns:a16="http://schemas.microsoft.com/office/drawing/2014/main" id="{AB980F73-0190-CC42-951E-36FD4BCA2242}"/>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29" name="Group 28">
            <a:extLst>
              <a:ext uri="{FF2B5EF4-FFF2-40B4-BE49-F238E27FC236}">
                <a16:creationId xmlns:a16="http://schemas.microsoft.com/office/drawing/2014/main" id="{AB5B58ED-89B0-2647-B363-934FCB7FE493}"/>
              </a:ext>
            </a:extLst>
          </p:cNvPr>
          <p:cNvGrpSpPr/>
          <p:nvPr/>
        </p:nvGrpSpPr>
        <p:grpSpPr>
          <a:xfrm rot="18947227">
            <a:off x="3773403" y="2410713"/>
            <a:ext cx="495419" cy="592948"/>
            <a:chOff x="6310708" y="2223671"/>
            <a:chExt cx="809489" cy="898563"/>
          </a:xfrm>
        </p:grpSpPr>
        <p:sp>
          <p:nvSpPr>
            <p:cNvPr id="30" name="Rounded Rectangle 29">
              <a:extLst>
                <a:ext uri="{FF2B5EF4-FFF2-40B4-BE49-F238E27FC236}">
                  <a16:creationId xmlns:a16="http://schemas.microsoft.com/office/drawing/2014/main" id="{05B39603-53C2-684A-994B-B5C35D957F58}"/>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31" name="Rounded Rectangle 30">
              <a:extLst>
                <a:ext uri="{FF2B5EF4-FFF2-40B4-BE49-F238E27FC236}">
                  <a16:creationId xmlns:a16="http://schemas.microsoft.com/office/drawing/2014/main" id="{633FBE14-BDDF-074C-9A3D-95DEA6B69515}"/>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32" name="Rounded Rectangle 31">
              <a:extLst>
                <a:ext uri="{FF2B5EF4-FFF2-40B4-BE49-F238E27FC236}">
                  <a16:creationId xmlns:a16="http://schemas.microsoft.com/office/drawing/2014/main" id="{67FE9521-9EE0-C64B-A3E4-929FB05C1B08}"/>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33" name="Oval 32">
              <a:extLst>
                <a:ext uri="{FF2B5EF4-FFF2-40B4-BE49-F238E27FC236}">
                  <a16:creationId xmlns:a16="http://schemas.microsoft.com/office/drawing/2014/main" id="{C4E4467A-DDC6-4348-A83B-EE4821F4D1F9}"/>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34" name="Rectangle 33">
            <a:extLst>
              <a:ext uri="{FF2B5EF4-FFF2-40B4-BE49-F238E27FC236}">
                <a16:creationId xmlns:a16="http://schemas.microsoft.com/office/drawing/2014/main" id="{E20FE1C4-09AC-D14A-9195-A750D55D780D}"/>
              </a:ext>
            </a:extLst>
          </p:cNvPr>
          <p:cNvSpPr/>
          <p:nvPr/>
        </p:nvSpPr>
        <p:spPr>
          <a:xfrm>
            <a:off x="168001" y="1371595"/>
            <a:ext cx="3755517" cy="6475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1. Voorspellen wat de volgende sensormeting zal zijn?</a:t>
            </a:r>
          </a:p>
        </p:txBody>
      </p:sp>
      <p:sp>
        <p:nvSpPr>
          <p:cNvPr id="35" name="Rectangle 34">
            <a:extLst>
              <a:ext uri="{FF2B5EF4-FFF2-40B4-BE49-F238E27FC236}">
                <a16:creationId xmlns:a16="http://schemas.microsoft.com/office/drawing/2014/main" id="{F7E975CF-3F3D-9845-9166-4A726A95E464}"/>
              </a:ext>
            </a:extLst>
          </p:cNvPr>
          <p:cNvSpPr/>
          <p:nvPr/>
        </p:nvSpPr>
        <p:spPr>
          <a:xfrm>
            <a:off x="5205262" y="1147126"/>
            <a:ext cx="3755517" cy="9200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2. Hebben eerdere correcties op het gebied van stuurgedrag bijgedragen tot het verminderen van fouten?</a:t>
            </a:r>
          </a:p>
        </p:txBody>
      </p:sp>
      <p:sp>
        <p:nvSpPr>
          <p:cNvPr id="36" name="Rectangle 35">
            <a:extLst>
              <a:ext uri="{FF2B5EF4-FFF2-40B4-BE49-F238E27FC236}">
                <a16:creationId xmlns:a16="http://schemas.microsoft.com/office/drawing/2014/main" id="{26E6D93E-C842-834B-A4E1-78E8BE7556CE}"/>
              </a:ext>
            </a:extLst>
          </p:cNvPr>
          <p:cNvSpPr/>
          <p:nvPr/>
        </p:nvSpPr>
        <p:spPr>
          <a:xfrm>
            <a:off x="2045760" y="2439126"/>
            <a:ext cx="1285254" cy="88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Content Placeholder 7">
            <a:extLst>
              <a:ext uri="{FF2B5EF4-FFF2-40B4-BE49-F238E27FC236}">
                <a16:creationId xmlns:a16="http://schemas.microsoft.com/office/drawing/2014/main" id="{1EC5F1F4-E397-1E49-B510-1B2754CD68EA}"/>
              </a:ext>
            </a:extLst>
          </p:cNvPr>
          <p:cNvSpPr>
            <a:spLocks noGrp="1"/>
          </p:cNvSpPr>
          <p:nvPr>
            <p:ph sz="half" idx="2"/>
          </p:nvPr>
        </p:nvSpPr>
        <p:spPr>
          <a:xfrm>
            <a:off x="135954" y="2019152"/>
            <a:ext cx="3296899" cy="3225627"/>
          </a:xfrm>
        </p:spPr>
        <p:txBody>
          <a:bodyPr>
            <a:normAutofit lnSpcReduction="10000"/>
          </a:bodyPr>
          <a:lstStyle/>
          <a:p>
            <a:pPr>
              <a:buFont typeface="Arial" panose="020B0604020202020204" pitchFamily="34" charset="0"/>
              <a:buChar char="•"/>
            </a:pPr>
            <a:r>
              <a:rPr lang="nl" dirty="0">
                <a:sym typeface="Wingdings" pitchFamily="2" charset="2"/>
              </a:rPr>
              <a:t>Als de meetwaarden zijn: 75, 65, 55  wat denk je dat de volgende meetwaarde zal zijn?</a:t>
            </a:r>
          </a:p>
          <a:p>
            <a:pPr lvl="1">
              <a:buFont typeface="Arial" panose="020B0604020202020204" pitchFamily="34" charset="0"/>
              <a:buChar char="•"/>
            </a:pPr>
            <a:r>
              <a:rPr lang="nl" dirty="0">
                <a:sym typeface="Wingdings" pitchFamily="2" charset="2"/>
              </a:rPr>
              <a:t>Wat als de meetwaarden 57, 56, 55 waren...</a:t>
            </a:r>
          </a:p>
          <a:p>
            <a:pPr>
              <a:buFont typeface="Arial" panose="020B0604020202020204" pitchFamily="34" charset="0"/>
              <a:buChar char="•"/>
            </a:pPr>
            <a:r>
              <a:rPr lang="nl" dirty="0">
                <a:sym typeface="Wingdings" pitchFamily="2" charset="2"/>
              </a:rPr>
              <a:t>Welke informatie heb je gebruikt om te raden?</a:t>
            </a:r>
          </a:p>
          <a:p>
            <a:pPr>
              <a:buFont typeface="Arial" panose="020B0604020202020204" pitchFamily="34" charset="0"/>
              <a:buChar char="•"/>
            </a:pPr>
            <a:r>
              <a:rPr lang="nl" dirty="0">
                <a:sym typeface="Wingdings" pitchFamily="2" charset="2"/>
              </a:rPr>
              <a:t>Afgeleide  de snelheid waarmee een waarde verandert</a:t>
            </a:r>
            <a:endParaRPr lang="en-US" dirty="0"/>
          </a:p>
          <a:p>
            <a:pPr>
              <a:buFont typeface="Arial" panose="020B0604020202020204" pitchFamily="34" charset="0"/>
              <a:buChar char="•"/>
            </a:pPr>
            <a:endParaRPr lang="en-US" dirty="0"/>
          </a:p>
        </p:txBody>
      </p:sp>
      <p:sp>
        <p:nvSpPr>
          <p:cNvPr id="8" name="Footer Placeholder 3">
            <a:extLst>
              <a:ext uri="{FF2B5EF4-FFF2-40B4-BE49-F238E27FC236}">
                <a16:creationId xmlns:a16="http://schemas.microsoft.com/office/drawing/2014/main" id="{C2A8F3AA-F42A-75F6-7A7F-E4E140382C19}"/>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220774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BD92-8E35-9446-8450-299F5F4F9A76}"/>
              </a:ext>
            </a:extLst>
          </p:cNvPr>
          <p:cNvSpPr>
            <a:spLocks noGrp="1"/>
          </p:cNvSpPr>
          <p:nvPr>
            <p:ph type="title"/>
          </p:nvPr>
        </p:nvSpPr>
        <p:spPr/>
        <p:txBody>
          <a:bodyPr/>
          <a:lstStyle/>
          <a:p>
            <a:r>
              <a:rPr lang="nl" dirty="0"/>
              <a:t>Wat is PID?</a:t>
            </a:r>
          </a:p>
        </p:txBody>
      </p:sp>
      <p:sp>
        <p:nvSpPr>
          <p:cNvPr id="3" name="Content Placeholder 2">
            <a:extLst>
              <a:ext uri="{FF2B5EF4-FFF2-40B4-BE49-F238E27FC236}">
                <a16:creationId xmlns:a16="http://schemas.microsoft.com/office/drawing/2014/main" id="{492F0872-E8BE-CA4D-A3D6-13314213515F}"/>
              </a:ext>
            </a:extLst>
          </p:cNvPr>
          <p:cNvSpPr>
            <a:spLocks noGrp="1"/>
          </p:cNvSpPr>
          <p:nvPr>
            <p:ph idx="1"/>
          </p:nvPr>
        </p:nvSpPr>
        <p:spPr/>
        <p:txBody>
          <a:bodyPr/>
          <a:lstStyle/>
          <a:p>
            <a:r>
              <a:rPr lang="nl" b="1" u="sng" dirty="0">
                <a:solidFill>
                  <a:srgbClr val="FF0000"/>
                </a:solidFill>
              </a:rPr>
              <a:t>Proportioneel </a:t>
            </a:r>
            <a:r>
              <a:rPr lang="nl" dirty="0"/>
              <a:t>[fout] </a:t>
            </a:r>
            <a:r>
              <a:rPr lang="nl" dirty="0">
                <a:sym typeface="Wingdings" pitchFamily="2" charset="2"/>
              </a:rPr>
              <a:t> Hoe erg is de situatie nu?</a:t>
            </a:r>
            <a:endParaRPr lang="en-US" dirty="0"/>
          </a:p>
          <a:p>
            <a:r>
              <a:rPr lang="nl" b="1" u="sng" dirty="0">
                <a:solidFill>
                  <a:srgbClr val="FF0000"/>
                </a:solidFill>
              </a:rPr>
              <a:t>Integraal </a:t>
            </a:r>
            <a:r>
              <a:rPr lang="nl" dirty="0">
                <a:sym typeface="Wingdings" pitchFamily="2" charset="2"/>
              </a:rPr>
              <a:t> Hebben mijn eerdere oplossingen geholpen om dingen op te lossen </a:t>
            </a:r>
            <a:endParaRPr lang="en-US" dirty="0"/>
          </a:p>
          <a:p>
            <a:r>
              <a:rPr lang="nl" b="1" u="sng" dirty="0">
                <a:solidFill>
                  <a:srgbClr val="FF0000"/>
                </a:solidFill>
              </a:rPr>
              <a:t>D </a:t>
            </a:r>
            <a:r>
              <a:rPr lang="nl" dirty="0"/>
              <a:t>erivatief </a:t>
            </a:r>
            <a:r>
              <a:rPr lang="nl" dirty="0">
                <a:sym typeface="Wingdings" pitchFamily="2" charset="2"/>
              </a:rPr>
              <a:t> Hoe verandert de situatie?</a:t>
            </a:r>
          </a:p>
          <a:p>
            <a:r>
              <a:rPr lang="nl" dirty="0">
                <a:sym typeface="Wingdings" pitchFamily="2" charset="2"/>
              </a:rPr>
              <a:t>PID-regeling  combineert de fout-, integrale en afgeleide waarden om te beslissen hoe de robot moet worden bestuurd</a:t>
            </a:r>
          </a:p>
        </p:txBody>
      </p:sp>
      <p:sp>
        <p:nvSpPr>
          <p:cNvPr id="5" name="Slide Number Placeholder 4">
            <a:extLst>
              <a:ext uri="{FF2B5EF4-FFF2-40B4-BE49-F238E27FC236}">
                <a16:creationId xmlns:a16="http://schemas.microsoft.com/office/drawing/2014/main" id="{9987487C-B9BD-4868-B875-3CE39DF6E869}"/>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6" name="Footer Placeholder 3">
            <a:extLst>
              <a:ext uri="{FF2B5EF4-FFF2-40B4-BE49-F238E27FC236}">
                <a16:creationId xmlns:a16="http://schemas.microsoft.com/office/drawing/2014/main" id="{3D9B3671-8061-1BA5-6B89-39EA79A3F830}"/>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9485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187B-6AE4-2943-97EC-D0A0590F50F1}"/>
              </a:ext>
            </a:extLst>
          </p:cNvPr>
          <p:cNvSpPr>
            <a:spLocks noGrp="1"/>
          </p:cNvSpPr>
          <p:nvPr>
            <p:ph type="title"/>
          </p:nvPr>
        </p:nvSpPr>
        <p:spPr/>
        <p:txBody>
          <a:bodyPr/>
          <a:lstStyle/>
          <a:p>
            <a:r>
              <a:rPr lang="nl" dirty="0"/>
              <a:t>Fout</a:t>
            </a:r>
          </a:p>
        </p:txBody>
      </p:sp>
      <p:sp>
        <p:nvSpPr>
          <p:cNvPr id="3" name="Content Placeholder 2">
            <a:extLst>
              <a:ext uri="{FF2B5EF4-FFF2-40B4-BE49-F238E27FC236}">
                <a16:creationId xmlns:a16="http://schemas.microsoft.com/office/drawing/2014/main" id="{C2B82DEA-5D93-784D-9CC4-FB20DC8059F8}"/>
              </a:ext>
            </a:extLst>
          </p:cNvPr>
          <p:cNvSpPr>
            <a:spLocks noGrp="1"/>
          </p:cNvSpPr>
          <p:nvPr>
            <p:ph idx="1"/>
          </p:nvPr>
        </p:nvSpPr>
        <p:spPr>
          <a:xfrm>
            <a:off x="300280" y="1624877"/>
            <a:ext cx="8628255" cy="1036496"/>
          </a:xfrm>
        </p:spPr>
        <p:txBody>
          <a:bodyPr>
            <a:normAutofit lnSpcReduction="10000"/>
          </a:bodyPr>
          <a:lstStyle/>
          <a:p>
            <a:r>
              <a:rPr lang="nl" dirty="0"/>
              <a:t>De ononderbroken lijn vertegenwoordigt wat je hebt gezien, de stippellijn is de toekomst</a:t>
            </a:r>
          </a:p>
          <a:p>
            <a:r>
              <a:rPr lang="nl" dirty="0"/>
              <a:t>Op tijdstip 20 zie je lichtwaarde = 40 en fout = -10 (rode </a:t>
            </a:r>
            <a:r>
              <a:rPr lang="nl" dirty="0">
                <a:solidFill>
                  <a:srgbClr val="FF0000"/>
                </a:solidFill>
              </a:rPr>
              <a:t>X </a:t>
            </a:r>
            <a:r>
              <a:rPr lang="nl" dirty="0"/>
              <a:t>)</a:t>
            </a:r>
          </a:p>
        </p:txBody>
      </p:sp>
      <p:sp>
        <p:nvSpPr>
          <p:cNvPr id="5" name="Slide Number Placeholder 4">
            <a:extLst>
              <a:ext uri="{FF2B5EF4-FFF2-40B4-BE49-F238E27FC236}">
                <a16:creationId xmlns:a16="http://schemas.microsoft.com/office/drawing/2014/main" id="{F3696755-F3E6-4524-8C44-46F08E5FEC93}"/>
              </a:ext>
            </a:extLst>
          </p:cNvPr>
          <p:cNvSpPr>
            <a:spLocks noGrp="1"/>
          </p:cNvSpPr>
          <p:nvPr>
            <p:ph type="sldNum" sz="quarter" idx="12"/>
          </p:nvPr>
        </p:nvSpPr>
        <p:spPr/>
        <p:txBody>
          <a:bodyPr/>
          <a:lstStyle/>
          <a:p>
            <a:fld id="{BBD74847-7BE4-4E4D-8159-51DF7B93C616}" type="slidenum">
              <a:rPr lang="en-US" smtClean="0"/>
              <a:t>7</a:t>
            </a:fld>
            <a:endParaRPr lang="en-US"/>
          </a:p>
        </p:txBody>
      </p:sp>
      <p:graphicFrame>
        <p:nvGraphicFramePr>
          <p:cNvPr id="12" name="Chart 11">
            <a:extLst>
              <a:ext uri="{FF2B5EF4-FFF2-40B4-BE49-F238E27FC236}">
                <a16:creationId xmlns:a16="http://schemas.microsoft.com/office/drawing/2014/main" id="{AAC408A9-1E9A-0244-8B63-A42BEAA2EB43}"/>
              </a:ext>
            </a:extLst>
          </p:cNvPr>
          <p:cNvGraphicFramePr>
            <a:graphicFrameLocks/>
          </p:cNvGraphicFramePr>
          <p:nvPr/>
        </p:nvGraphicFramePr>
        <p:xfrm>
          <a:off x="5013487" y="3097530"/>
          <a:ext cx="3771900" cy="2468880"/>
        </p:xfrm>
        <a:graphic>
          <a:graphicData uri="http://schemas.openxmlformats.org/drawingml/2006/chart">
            <c:chart xmlns:c="http://schemas.openxmlformats.org/drawingml/2006/chart" xmlns:r="http://schemas.openxmlformats.org/officeDocument/2006/relationships" r:id="rId2"/>
          </a:graphicData>
        </a:graphic>
      </p:graphicFrame>
      <p:sp>
        <p:nvSpPr>
          <p:cNvPr id="7" name="Right Arrow 6">
            <a:extLst>
              <a:ext uri="{FF2B5EF4-FFF2-40B4-BE49-F238E27FC236}">
                <a16:creationId xmlns:a16="http://schemas.microsoft.com/office/drawing/2014/main" id="{57CAD7D0-EBDA-D742-877F-BECB8BA4E22B}"/>
              </a:ext>
            </a:extLst>
          </p:cNvPr>
          <p:cNvSpPr/>
          <p:nvPr/>
        </p:nvSpPr>
        <p:spPr>
          <a:xfrm>
            <a:off x="4199692" y="4095231"/>
            <a:ext cx="728663" cy="557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Chart 13">
            <a:extLst>
              <a:ext uri="{FF2B5EF4-FFF2-40B4-BE49-F238E27FC236}">
                <a16:creationId xmlns:a16="http://schemas.microsoft.com/office/drawing/2014/main" id="{8F851716-A5CB-D34E-A0B0-C50126D8D7D7}"/>
              </a:ext>
            </a:extLst>
          </p:cNvPr>
          <p:cNvGraphicFramePr>
            <a:graphicFrameLocks/>
          </p:cNvGraphicFramePr>
          <p:nvPr/>
        </p:nvGraphicFramePr>
        <p:xfrm>
          <a:off x="448091" y="3097530"/>
          <a:ext cx="3771900" cy="24688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8364F721-6F62-2043-8548-2B5954CDC5BF}"/>
              </a:ext>
            </a:extLst>
          </p:cNvPr>
          <p:cNvSpPr txBox="1"/>
          <p:nvPr/>
        </p:nvSpPr>
        <p:spPr>
          <a:xfrm>
            <a:off x="4091075" y="3608439"/>
            <a:ext cx="933269" cy="507831"/>
          </a:xfrm>
          <a:prstGeom prst="rect">
            <a:avLst/>
          </a:prstGeom>
          <a:noFill/>
        </p:spPr>
        <p:txBody>
          <a:bodyPr wrap="none" rtlCol="0">
            <a:spAutoFit/>
          </a:bodyPr>
          <a:lstStyle/>
          <a:p>
            <a:pPr algn="ctr"/>
            <a:r>
              <a:rPr lang="nl" sz="1350" dirty="0"/>
              <a:t>aftrekken </a:t>
            </a:r>
            <a:br>
              <a:rPr lang="en-US" sz="1350" dirty="0"/>
            </a:br>
            <a:r>
              <a:rPr lang="nl" sz="1350" dirty="0"/>
              <a:t>(50)</a:t>
            </a:r>
          </a:p>
        </p:txBody>
      </p:sp>
      <p:cxnSp>
        <p:nvCxnSpPr>
          <p:cNvPr id="13" name="Straight Connector 12">
            <a:extLst>
              <a:ext uri="{FF2B5EF4-FFF2-40B4-BE49-F238E27FC236}">
                <a16:creationId xmlns:a16="http://schemas.microsoft.com/office/drawing/2014/main" id="{328BCB5E-6B7B-5F45-A150-A6BBBC04AE9A}"/>
              </a:ext>
            </a:extLst>
          </p:cNvPr>
          <p:cNvCxnSpPr>
            <a:cxnSpLocks/>
          </p:cNvCxnSpPr>
          <p:nvPr/>
        </p:nvCxnSpPr>
        <p:spPr>
          <a:xfrm>
            <a:off x="5459834" y="4581820"/>
            <a:ext cx="30882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8BCB5E-6B7B-5F45-A150-A6BBBC04AE9A}"/>
              </a:ext>
            </a:extLst>
          </p:cNvPr>
          <p:cNvCxnSpPr>
            <a:cxnSpLocks/>
          </p:cNvCxnSpPr>
          <p:nvPr/>
        </p:nvCxnSpPr>
        <p:spPr>
          <a:xfrm>
            <a:off x="913199" y="4581820"/>
            <a:ext cx="3062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57542D89-B2AB-40F4-BBDE-54E4A0960F71}"/>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189411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527D-5917-4F40-927B-40967E0E6CE7}"/>
              </a:ext>
            </a:extLst>
          </p:cNvPr>
          <p:cNvSpPr>
            <a:spLocks noGrp="1"/>
          </p:cNvSpPr>
          <p:nvPr>
            <p:ph type="title"/>
          </p:nvPr>
        </p:nvSpPr>
        <p:spPr/>
        <p:txBody>
          <a:bodyPr/>
          <a:lstStyle/>
          <a:p>
            <a:r>
              <a:rPr lang="nl" dirty="0"/>
              <a:t>Integraal</a:t>
            </a:r>
          </a:p>
        </p:txBody>
      </p:sp>
      <p:sp>
        <p:nvSpPr>
          <p:cNvPr id="3" name="Content Placeholder 2">
            <a:extLst>
              <a:ext uri="{FF2B5EF4-FFF2-40B4-BE49-F238E27FC236}">
                <a16:creationId xmlns:a16="http://schemas.microsoft.com/office/drawing/2014/main" id="{F93E60EA-A85E-1A4A-83E8-C701B846CAC6}"/>
              </a:ext>
            </a:extLst>
          </p:cNvPr>
          <p:cNvSpPr>
            <a:spLocks noGrp="1"/>
          </p:cNvSpPr>
          <p:nvPr>
            <p:ph idx="1"/>
          </p:nvPr>
        </p:nvSpPr>
        <p:spPr>
          <a:xfrm>
            <a:off x="448092" y="1986439"/>
            <a:ext cx="3883277" cy="3264911"/>
          </a:xfrm>
        </p:spPr>
        <p:txBody>
          <a:bodyPr>
            <a:normAutofit/>
          </a:bodyPr>
          <a:lstStyle/>
          <a:p>
            <a:r>
              <a:rPr lang="nl" dirty="0"/>
              <a:t>Kijkt naar de geschiedenis van lijnvolger in het verleden</a:t>
            </a:r>
          </a:p>
          <a:p>
            <a:r>
              <a:rPr lang="nl" dirty="0"/>
              <a:t>Som van fouten uit het verleden</a:t>
            </a:r>
          </a:p>
          <a:p>
            <a:r>
              <a:rPr lang="nl" dirty="0">
                <a:sym typeface="Wingdings" pitchFamily="2" charset="2"/>
              </a:rPr>
              <a:t>Zoals gebied onder de curve in grafiek (integraal)</a:t>
            </a:r>
          </a:p>
          <a:p>
            <a:pPr lvl="1"/>
            <a:r>
              <a:rPr lang="nl" dirty="0">
                <a:sym typeface="Wingdings" pitchFamily="2" charset="2"/>
              </a:rPr>
              <a:t>Groen = positief gebied</a:t>
            </a:r>
          </a:p>
          <a:p>
            <a:pPr lvl="1"/>
            <a:r>
              <a:rPr lang="nl" dirty="0">
                <a:sym typeface="Wingdings" pitchFamily="2" charset="2"/>
              </a:rPr>
              <a:t>Rood = negatief gebied</a:t>
            </a:r>
            <a:endParaRPr lang="en-US" dirty="0"/>
          </a:p>
        </p:txBody>
      </p:sp>
      <p:sp>
        <p:nvSpPr>
          <p:cNvPr id="5" name="Slide Number Placeholder 4">
            <a:extLst>
              <a:ext uri="{FF2B5EF4-FFF2-40B4-BE49-F238E27FC236}">
                <a16:creationId xmlns:a16="http://schemas.microsoft.com/office/drawing/2014/main" id="{EB5B0C5F-2DF3-46FA-B0CC-402ECDB99B60}"/>
              </a:ext>
            </a:extLst>
          </p:cNvPr>
          <p:cNvSpPr>
            <a:spLocks noGrp="1"/>
          </p:cNvSpPr>
          <p:nvPr>
            <p:ph type="sldNum" sz="quarter" idx="12"/>
          </p:nvPr>
        </p:nvSpPr>
        <p:spPr/>
        <p:txBody>
          <a:bodyPr/>
          <a:lstStyle/>
          <a:p>
            <a:fld id="{BBD74847-7BE4-4E4D-8159-51DF7B93C616}" type="slidenum">
              <a:rPr lang="en-US" smtClean="0"/>
              <a:t>8</a:t>
            </a:fld>
            <a:endParaRPr lang="en-US"/>
          </a:p>
        </p:txBody>
      </p:sp>
      <p:graphicFrame>
        <p:nvGraphicFramePr>
          <p:cNvPr id="8" name="Chart 7">
            <a:extLst>
              <a:ext uri="{FF2B5EF4-FFF2-40B4-BE49-F238E27FC236}">
                <a16:creationId xmlns:a16="http://schemas.microsoft.com/office/drawing/2014/main" id="{AF0E20D2-85AB-9341-8A94-CEE4C1AA3FC1}"/>
              </a:ext>
            </a:extLst>
          </p:cNvPr>
          <p:cNvGraphicFramePr>
            <a:graphicFrameLocks/>
          </p:cNvGraphicFramePr>
          <p:nvPr/>
        </p:nvGraphicFramePr>
        <p:xfrm>
          <a:off x="4260273" y="1880935"/>
          <a:ext cx="4114800" cy="18228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058DF68B-CAB7-6F47-A9A3-E260F9874A6F}"/>
              </a:ext>
            </a:extLst>
          </p:cNvPr>
          <p:cNvGraphicFramePr>
            <a:graphicFrameLocks/>
          </p:cNvGraphicFramePr>
          <p:nvPr/>
        </p:nvGraphicFramePr>
        <p:xfrm>
          <a:off x="4260273" y="3603431"/>
          <a:ext cx="4114800" cy="2318600"/>
        </p:xfrm>
        <a:graphic>
          <a:graphicData uri="http://schemas.openxmlformats.org/drawingml/2006/chart">
            <c:chart xmlns:c="http://schemas.openxmlformats.org/drawingml/2006/chart" xmlns:r="http://schemas.openxmlformats.org/officeDocument/2006/relationships" r:id="rId3"/>
          </a:graphicData>
        </a:graphic>
      </p:graphicFrame>
      <p:sp>
        <p:nvSpPr>
          <p:cNvPr id="6" name="Footer Placeholder 3">
            <a:extLst>
              <a:ext uri="{FF2B5EF4-FFF2-40B4-BE49-F238E27FC236}">
                <a16:creationId xmlns:a16="http://schemas.microsoft.com/office/drawing/2014/main" id="{4ECD1A1D-AF9B-5E72-B751-1A0129787F37}"/>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195838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1D0E-5012-F240-AD2F-A4413AD76CB9}"/>
              </a:ext>
            </a:extLst>
          </p:cNvPr>
          <p:cNvSpPr>
            <a:spLocks noGrp="1"/>
          </p:cNvSpPr>
          <p:nvPr>
            <p:ph type="title"/>
          </p:nvPr>
        </p:nvSpPr>
        <p:spPr/>
        <p:txBody>
          <a:bodyPr/>
          <a:lstStyle/>
          <a:p>
            <a:r>
              <a:rPr lang="nl" dirty="0"/>
              <a:t>Derivaat</a:t>
            </a:r>
          </a:p>
        </p:txBody>
      </p:sp>
      <p:sp>
        <p:nvSpPr>
          <p:cNvPr id="3" name="Content Placeholder 2">
            <a:extLst>
              <a:ext uri="{FF2B5EF4-FFF2-40B4-BE49-F238E27FC236}">
                <a16:creationId xmlns:a16="http://schemas.microsoft.com/office/drawing/2014/main" id="{872EFCD3-5555-7845-ACDA-E1410BD0F4A4}"/>
              </a:ext>
            </a:extLst>
          </p:cNvPr>
          <p:cNvSpPr>
            <a:spLocks noGrp="1"/>
          </p:cNvSpPr>
          <p:nvPr>
            <p:ph idx="1"/>
          </p:nvPr>
        </p:nvSpPr>
        <p:spPr>
          <a:xfrm>
            <a:off x="448092" y="1986439"/>
            <a:ext cx="4210619" cy="3264911"/>
          </a:xfrm>
        </p:spPr>
        <p:txBody>
          <a:bodyPr>
            <a:normAutofit/>
          </a:bodyPr>
          <a:lstStyle/>
          <a:p>
            <a:r>
              <a:rPr lang="nl" dirty="0"/>
              <a:t>Hoe snel verandert de positie?</a:t>
            </a:r>
          </a:p>
          <a:p>
            <a:pPr lvl="1"/>
            <a:r>
              <a:rPr lang="nl" dirty="0"/>
              <a:t>Voorspelt waar de robot zich in de nabije toekomst zal bevinden</a:t>
            </a:r>
          </a:p>
          <a:p>
            <a:pPr lvl="1"/>
            <a:r>
              <a:rPr lang="nl" dirty="0"/>
              <a:t>Hetzelfde als hoe snel fouten veranderen</a:t>
            </a:r>
          </a:p>
          <a:p>
            <a:r>
              <a:rPr lang="nl" dirty="0"/>
              <a:t>Kan worden gemeten met behulp van een raaklijn aan metingen </a:t>
            </a:r>
            <a:r>
              <a:rPr lang="nl" dirty="0">
                <a:sym typeface="Wingdings" pitchFamily="2" charset="2"/>
              </a:rPr>
              <a:t> afgeleide</a:t>
            </a:r>
          </a:p>
          <a:p>
            <a:pPr lvl="1"/>
            <a:r>
              <a:rPr lang="nl" dirty="0">
                <a:sym typeface="Wingdings" pitchFamily="2" charset="2"/>
              </a:rPr>
              <a:t>Geschat op basis van twee nabijgelegen punten in de grafiek</a:t>
            </a:r>
            <a:endParaRPr lang="en-US" dirty="0"/>
          </a:p>
        </p:txBody>
      </p:sp>
      <p:sp>
        <p:nvSpPr>
          <p:cNvPr id="13" name="Slide Number Placeholder 12">
            <a:extLst>
              <a:ext uri="{FF2B5EF4-FFF2-40B4-BE49-F238E27FC236}">
                <a16:creationId xmlns:a16="http://schemas.microsoft.com/office/drawing/2014/main" id="{9722330A-AA40-44D0-A214-A9AC70165192}"/>
              </a:ext>
            </a:extLst>
          </p:cNvPr>
          <p:cNvSpPr>
            <a:spLocks noGrp="1"/>
          </p:cNvSpPr>
          <p:nvPr>
            <p:ph type="sldNum" sz="quarter" idx="12"/>
          </p:nvPr>
        </p:nvSpPr>
        <p:spPr/>
        <p:txBody>
          <a:bodyPr/>
          <a:lstStyle/>
          <a:p>
            <a:fld id="{BBD74847-7BE4-4E4D-8159-51DF7B93C616}" type="slidenum">
              <a:rPr lang="en-US" smtClean="0"/>
              <a:t>9</a:t>
            </a:fld>
            <a:endParaRPr lang="en-US"/>
          </a:p>
        </p:txBody>
      </p:sp>
      <p:graphicFrame>
        <p:nvGraphicFramePr>
          <p:cNvPr id="8" name="Chart 7">
            <a:extLst>
              <a:ext uri="{FF2B5EF4-FFF2-40B4-BE49-F238E27FC236}">
                <a16:creationId xmlns:a16="http://schemas.microsoft.com/office/drawing/2014/main" id="{358ABDE0-E2C3-CA46-BD96-C0C5146B4F66}"/>
              </a:ext>
            </a:extLst>
          </p:cNvPr>
          <p:cNvGraphicFramePr>
            <a:graphicFrameLocks/>
          </p:cNvGraphicFramePr>
          <p:nvPr/>
        </p:nvGraphicFramePr>
        <p:xfrm>
          <a:off x="4658710" y="1986439"/>
          <a:ext cx="4287044" cy="1899962"/>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4AD6F5FA-F186-5745-B168-1429AF108D41}"/>
              </a:ext>
            </a:extLst>
          </p:cNvPr>
          <p:cNvCxnSpPr>
            <a:cxnSpLocks/>
          </p:cNvCxnSpPr>
          <p:nvPr/>
        </p:nvCxnSpPr>
        <p:spPr>
          <a:xfrm flipV="1">
            <a:off x="6324600" y="2945643"/>
            <a:ext cx="2147807" cy="4833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F878E7-A7D2-4A42-BE72-F6C206AAAE89}"/>
              </a:ext>
            </a:extLst>
          </p:cNvPr>
          <p:cNvSpPr txBox="1"/>
          <p:nvPr/>
        </p:nvSpPr>
        <p:spPr>
          <a:xfrm>
            <a:off x="7500585" y="2420125"/>
            <a:ext cx="1023806" cy="300082"/>
          </a:xfrm>
          <a:prstGeom prst="rect">
            <a:avLst/>
          </a:prstGeom>
          <a:noFill/>
        </p:spPr>
        <p:txBody>
          <a:bodyPr wrap="none" rtlCol="0">
            <a:spAutoFit/>
          </a:bodyPr>
          <a:lstStyle/>
          <a:p>
            <a:r>
              <a:rPr lang="nl" sz="1350" dirty="0">
                <a:solidFill>
                  <a:srgbClr val="FF0000"/>
                </a:solidFill>
              </a:rPr>
              <a:t>Raaklijn</a:t>
            </a:r>
          </a:p>
        </p:txBody>
      </p:sp>
      <p:sp>
        <p:nvSpPr>
          <p:cNvPr id="21" name="Oval 20">
            <a:extLst>
              <a:ext uri="{FF2B5EF4-FFF2-40B4-BE49-F238E27FC236}">
                <a16:creationId xmlns:a16="http://schemas.microsoft.com/office/drawing/2014/main" id="{3BFE6788-D0CB-DC47-AA8D-D818D4C13604}"/>
              </a:ext>
            </a:extLst>
          </p:cNvPr>
          <p:cNvSpPr>
            <a:spLocks noChangeAspect="1"/>
          </p:cNvSpPr>
          <p:nvPr/>
        </p:nvSpPr>
        <p:spPr>
          <a:xfrm>
            <a:off x="7065101" y="3231295"/>
            <a:ext cx="48006" cy="48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734629B8-F9CB-1141-B9D9-C4D430B1F30B}"/>
              </a:ext>
            </a:extLst>
          </p:cNvPr>
          <p:cNvSpPr>
            <a:spLocks noChangeAspect="1"/>
          </p:cNvSpPr>
          <p:nvPr/>
        </p:nvSpPr>
        <p:spPr>
          <a:xfrm>
            <a:off x="6903767" y="3255298"/>
            <a:ext cx="48006" cy="48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2" name="Chart 11">
            <a:extLst>
              <a:ext uri="{FF2B5EF4-FFF2-40B4-BE49-F238E27FC236}">
                <a16:creationId xmlns:a16="http://schemas.microsoft.com/office/drawing/2014/main" id="{3808B5EE-B1C0-7242-83D7-6615EABD1560}"/>
              </a:ext>
            </a:extLst>
          </p:cNvPr>
          <p:cNvGraphicFramePr>
            <a:graphicFrameLocks/>
          </p:cNvGraphicFramePr>
          <p:nvPr/>
        </p:nvGraphicFramePr>
        <p:xfrm>
          <a:off x="4658711" y="3886401"/>
          <a:ext cx="4286250" cy="1899962"/>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3">
            <a:extLst>
              <a:ext uri="{FF2B5EF4-FFF2-40B4-BE49-F238E27FC236}">
                <a16:creationId xmlns:a16="http://schemas.microsoft.com/office/drawing/2014/main" id="{EF7300E4-04BA-D70F-37FB-A84621FA3757}"/>
              </a:ext>
            </a:extLst>
          </p:cNvPr>
          <p:cNvSpPr>
            <a:spLocks noGrp="1"/>
          </p:cNvSpPr>
          <p:nvPr>
            <p:ph type="ftr" sz="quarter" idx="11"/>
          </p:nvPr>
        </p:nvSpPr>
        <p:spPr>
          <a:xfrm>
            <a:off x="88409" y="6320275"/>
            <a:ext cx="9055591" cy="365125"/>
          </a:xfrm>
        </p:spPr>
        <p:txBody>
          <a:bodyPr/>
          <a:lstStyle/>
          <a:p>
            <a:r>
              <a:rPr lang="nl" sz="900" dirty="0"/>
              <a:t>Copyright © 2020 Prime Lessons (primelessons.org) CC-BY-NC-SA. (Laatste bewerking: 14-12-2020)</a:t>
            </a:r>
          </a:p>
        </p:txBody>
      </p:sp>
    </p:spTree>
    <p:extLst>
      <p:ext uri="{BB962C8B-B14F-4D97-AF65-F5344CB8AC3E}">
        <p14:creationId xmlns:p14="http://schemas.microsoft.com/office/powerpoint/2010/main" val="378614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1380</TotalTime>
  <Words>1611</Words>
  <Application>Microsoft Office PowerPoint</Application>
  <PresentationFormat>On-screen Show (4:3)</PresentationFormat>
  <Paragraphs>173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Helvetica Neue</vt:lpstr>
      <vt:lpstr>Wingdings 2</vt:lpstr>
      <vt:lpstr>Dividend</vt:lpstr>
      <vt:lpstr>PID-lijn VOLGER</vt:lpstr>
      <vt:lpstr>Lesdoelstellingen</vt:lpstr>
      <vt:lpstr>Wanneer levert proportionele controle problemen op?</vt:lpstr>
      <vt:lpstr>Hoe kunnen we proportionele controle oplossen?</vt:lpstr>
      <vt:lpstr>Integralen en derivaten</vt:lpstr>
      <vt:lpstr>Wat is PID?</vt:lpstr>
      <vt:lpstr>Fout</vt:lpstr>
      <vt:lpstr>Integraal</vt:lpstr>
      <vt:lpstr>Derivaat</vt:lpstr>
      <vt:lpstr>Pseudocode</vt:lpstr>
      <vt:lpstr>Code - Proportioneel</vt:lpstr>
      <vt:lpstr>Code - Integraal</vt:lpstr>
      <vt:lpstr>Code - Afgeleide</vt:lpstr>
      <vt:lpstr>Alles samenbrengen</vt:lpstr>
      <vt:lpstr>Volledige code</vt:lpstr>
      <vt:lpstr>Volledige code</vt:lpstr>
      <vt:lpstr>Belangrijke stap: afstemmen van de PID-constanten</vt:lpstr>
      <vt:lpstr>Evalueren van lijnvolgers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134</cp:revision>
  <dcterms:created xsi:type="dcterms:W3CDTF">2016-07-04T02:35:12Z</dcterms:created>
  <dcterms:modified xsi:type="dcterms:W3CDTF">2023-09-28T18:44:45Z</dcterms:modified>
</cp:coreProperties>
</file>