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FA3B46D-3B48-D546-9AC4-7825DCC753C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8E7B7-CB10-7744-8E9A-D5F6A3373F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F8D7-D7EF-8E43-91DE-2156A85328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2147DD-19F3-FF4F-9373-B96ECA94D5D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59A308-5F24-6F4D-8E04-D575FF0C1DA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43B1C-BD0A-5640-9BAB-EC4805C6003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35C26-74DD-274B-8F61-3669E39E0C3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1A308-C5F4-EB4E-A48C-AABF967150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F6165-D6B9-C44B-9A82-176A80358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F509C-BB89-7245-8CD9-18D8CE6B7D6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EDE0-9BCD-D748-AAB1-0EDD1924432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8481C-FE8B-5747-A1E0-AE6DE15FDA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evenementen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F472CD-003D-8757-8417-730D453AAD1F}"/>
              </a:ext>
            </a:extLst>
          </p:cNvPr>
          <p:cNvSpPr/>
          <p:nvPr/>
        </p:nvSpPr>
        <p:spPr>
          <a:xfrm>
            <a:off x="2621721" y="5642618"/>
            <a:ext cx="3900558" cy="5903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Lesdoelstellingen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l" dirty="0"/>
              <a:t>Ontdek wat een evenement is en hoe u deze kunt gebruiken</a:t>
            </a:r>
          </a:p>
          <a:p>
            <a:pPr marL="514350" indent="-514350">
              <a:buAutoNum type="arabicParenR"/>
            </a:pPr>
            <a:r>
              <a:rPr lang="nl" dirty="0"/>
              <a:t>Ontdek wanneer u evenementen kunt gebruiken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zijn evenementen?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Met evenementen kun je twee of meer blokken tegelijkertijd uitvoeren.</a:t>
            </a:r>
          </a:p>
          <a:p>
            <a:pPr marL="0" indent="0">
              <a:buNone/>
            </a:pPr>
            <a:endParaRPr lang="en-US" dirty="0"/>
          </a:p>
          <a:p>
            <a:r>
              <a:rPr lang="nl" dirty="0"/>
              <a:t>Wat als u een of meer bevestigingsarmen heeft die zijn aangesloten op motoren en u deze armen wilt draaien terwijl de robot beweegt om een missie te voltooien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Robot die hoepels optilt en vooruit rijdt.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F97DA97D-C489-D0D0-84EE-9E2A027B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Gebeurtenisblokken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nl" dirty="0"/>
              <a:t>Gebeurtenissen worden geactiveerd door verschillende omstandigheden (bijvoorbeeld sensorwaarden, berichtuitzendingen of wanneer een programma start)</a:t>
            </a:r>
          </a:p>
          <a:p>
            <a:r>
              <a:rPr lang="nl" dirty="0"/>
              <a:t>Deze dia toont alle beschikbare gebeurtenisblokken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C21-3A90-1AC8-8498-46FDF283D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13"/>
          <a:stretch/>
        </p:blipFill>
        <p:spPr>
          <a:xfrm>
            <a:off x="4138729" y="2827078"/>
            <a:ext cx="1998000" cy="29891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C46D0-7379-2CB0-1820-679D7AF35D1C}"/>
              </a:ext>
            </a:extLst>
          </p:cNvPr>
          <p:cNvGrpSpPr/>
          <p:nvPr/>
        </p:nvGrpSpPr>
        <p:grpSpPr>
          <a:xfrm>
            <a:off x="6623606" y="1951794"/>
            <a:ext cx="1998000" cy="3868809"/>
            <a:chOff x="6472282" y="1951794"/>
            <a:chExt cx="1998000" cy="38688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AC9CF8-D40C-1FE8-B7A9-18C5666E9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87"/>
            <a:stretch/>
          </p:blipFill>
          <p:spPr>
            <a:xfrm>
              <a:off x="6472282" y="1951794"/>
              <a:ext cx="1998000" cy="38688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293AEF-3F80-30E5-6CA9-AA180EB9DE4F}"/>
                </a:ext>
              </a:extLst>
            </p:cNvPr>
            <p:cNvSpPr/>
            <p:nvPr/>
          </p:nvSpPr>
          <p:spPr>
            <a:xfrm>
              <a:off x="8343900" y="1951794"/>
              <a:ext cx="126382" cy="1297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06F196C3-6E86-59F2-9ADD-B0A9043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Wanneer het programma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nl" dirty="0"/>
              <a:t>Dit blok wordt gebruikt om uw programma's te starten.</a:t>
            </a:r>
          </a:p>
          <a:p>
            <a:r>
              <a:rPr lang="nl" dirty="0"/>
              <a:t>Als u er meer dan één in een project heeft, kunt u twee afzonderlijke stukjes code laten uitvoeren wanneer het programma start.</a:t>
            </a:r>
          </a:p>
          <a:p>
            <a:r>
              <a:rPr lang="nl" dirty="0"/>
              <a:t>In het voorbeeld rechts beweegt de robot twee rotaties rechtdoor terwijl hij tegelijkertijd Motor D één rotatie laat draaien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6BE31-E363-34EC-CA4C-BB31555F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98" y="1702089"/>
            <a:ext cx="3962604" cy="3568883"/>
          </a:xfrm>
          <a:prstGeom prst="rect">
            <a:avLst/>
          </a:prstGeom>
        </p:spPr>
      </p:pic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C5C75FD-0A26-9E9B-FCE1-75AEBF5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E860A-AA2C-42E5-16E2-59058BE0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55" y="2894775"/>
            <a:ext cx="5436808" cy="3147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Uitgezonden berichten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nl" dirty="0"/>
              <a:t>Berichten kunnen gebeurtenissen activeren wanneer u dat wilt (zelfs midden in de code)</a:t>
            </a:r>
          </a:p>
          <a:p>
            <a:r>
              <a:rPr lang="nl" dirty="0"/>
              <a:t>Broadcast-bericht: verzendt het bericht en vervolgt vervolgens de rest van de code eronder.</a:t>
            </a:r>
          </a:p>
          <a:p>
            <a:r>
              <a:rPr lang="nl" dirty="0"/>
              <a:t>Uitgezonden bericht en wachten: verzendt het bericht en wacht tot alle code onder dat ontvangen bericht is voltooid en vervolgt vervolgens de code onder het uitgezonden berichtblok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12BD5F5D-0147-1263-86FA-E24F1C2F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CB6DA-64DE-0EFE-B6EC-894C65E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2" y="3020341"/>
            <a:ext cx="2828836" cy="3173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Sensoractivering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nl" dirty="0"/>
              <a:t>U kunt de gebeurtenissensorblokken gebruiken om een gebeurtenis te activeren wanneer aan een sensorvoorwaarde wordt voldaan.</a:t>
            </a:r>
          </a:p>
          <a:p>
            <a:r>
              <a:rPr lang="nl" dirty="0"/>
              <a:t>In het onderstaande voorbeeld beweegt de robot vooruit en controleert tegelijkertijd op de kleur zwart.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478513" y="5607271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Speelt een pieptoon wanneer zwart wordt gevonden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2406195" y="4498427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Beweegt vooruit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478513" y="5180335"/>
            <a:ext cx="110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200" dirty="0"/>
              <a:t>Controleert tegelijkertijd de kleur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2929B-E644-5F45-F374-DA5C4CD8BCFF}"/>
              </a:ext>
            </a:extLst>
          </p:cNvPr>
          <p:cNvGrpSpPr/>
          <p:nvPr/>
        </p:nvGrpSpPr>
        <p:grpSpPr>
          <a:xfrm>
            <a:off x="6010610" y="1417495"/>
            <a:ext cx="2610996" cy="4443684"/>
            <a:chOff x="4982699" y="-444839"/>
            <a:chExt cx="1998000" cy="34004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F500E-FD9A-AC42-B848-C5CEFB3C9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04" b="36514"/>
            <a:stretch/>
          </p:blipFill>
          <p:spPr>
            <a:xfrm>
              <a:off x="4982699" y="-444839"/>
              <a:ext cx="1998000" cy="340041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683F5A-8CAC-7C18-7852-4E5D90D4B345}"/>
                </a:ext>
              </a:extLst>
            </p:cNvPr>
            <p:cNvSpPr/>
            <p:nvPr/>
          </p:nvSpPr>
          <p:spPr>
            <a:xfrm>
              <a:off x="6838873" y="-444839"/>
              <a:ext cx="141826" cy="45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8C9A1D31-2543-96B0-F54C-A56DAB08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20-06-2023)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1786</TotalTime>
  <Words>466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Inleiding tot evenementen</vt:lpstr>
      <vt:lpstr>Lesdoelstellingen</vt:lpstr>
      <vt:lpstr>Wat zijn evenementen?</vt:lpstr>
      <vt:lpstr>Gebeurtenisblokken</vt:lpstr>
      <vt:lpstr>Wanneer het programma start</vt:lpstr>
      <vt:lpstr>Uitgezonden berichten</vt:lpstr>
      <vt:lpstr>Sensoractivering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157</cp:revision>
  <dcterms:created xsi:type="dcterms:W3CDTF">2016-07-04T02:35:12Z</dcterms:created>
  <dcterms:modified xsi:type="dcterms:W3CDTF">2023-09-27T15:44:50Z</dcterms:modified>
</cp:coreProperties>
</file>