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6"/>
  </p:notesMasterIdLst>
  <p:handoutMasterIdLst>
    <p:handoutMasterId r:id="rId17"/>
  </p:handoutMasterIdLst>
  <p:sldIdLst>
    <p:sldId id="275" r:id="rId2"/>
    <p:sldId id="357" r:id="rId3"/>
    <p:sldId id="341" r:id="rId4"/>
    <p:sldId id="342" r:id="rId5"/>
    <p:sldId id="339" r:id="rId6"/>
    <p:sldId id="343" r:id="rId7"/>
    <p:sldId id="382" r:id="rId8"/>
    <p:sldId id="387" r:id="rId9"/>
    <p:sldId id="389" r:id="rId10"/>
    <p:sldId id="391" r:id="rId11"/>
    <p:sldId id="390" r:id="rId12"/>
    <p:sldId id="392" r:id="rId13"/>
    <p:sldId id="384" r:id="rId14"/>
    <p:sldId id="268" r:id="rId15"/>
  </p:sldIdLst>
  <p:sldSz cx="9144000" cy="6858000" type="screen4x3"/>
  <p:notesSz cx="6858000" cy="9144000"/>
  <p:defaultTextStyle>
    <a:defPPr>
      <a:defRPr lang="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92"/>
    <p:restoredTop sz="94613"/>
  </p:normalViewPr>
  <p:slideViewPr>
    <p:cSldViewPr snapToGrid="0" snapToObjects="1">
      <p:cViewPr varScale="1">
        <p:scale>
          <a:sx n="134" d="100"/>
          <a:sy n="134" d="100"/>
        </p:scale>
        <p:origin x="100" y="6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9/27/2023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9/27/2023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3</a:t>
            </a:fld>
            <a:endParaRPr lang="en-US"/>
          </a:p>
        </p:txBody>
      </p:sp>
    </p:spTree>
    <p:extLst>
      <p:ext uri="{BB962C8B-B14F-4D97-AF65-F5344CB8AC3E}">
        <p14:creationId xmlns:p14="http://schemas.microsoft.com/office/powerpoint/2010/main" val="16911161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84534" cy="1504844"/>
          </a:xfrm>
          <a:effectLst/>
        </p:spPr>
        <p:txBody>
          <a:bodyPr anchor="b">
            <a:normAutofit/>
          </a:bodyPr>
          <a:lstStyle>
            <a:lvl1pPr>
              <a:defRPr sz="3600">
                <a:solidFill>
                  <a:schemeClr val="tx1"/>
                </a:solidFill>
              </a:defRPr>
            </a:lvl1pPr>
          </a:lstStyle>
          <a:p>
            <a:r>
              <a:rPr lang="en-US" dirty="0"/>
              <a:t>Click to edit Master title style</a:t>
            </a:r>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9EFB8EC2-BF59-7145-BAA6-B5A440DEE892}"/>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167170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6/8/2023)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83331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2023 Prime Lessons (primelessons.org) CC-BY-NC-SA.  (Last edit: 6/8/2023)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872833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6/8/2023)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6/8/2023)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6/8/2023)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6/8/2023)</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2023 Prime Lessons (primelessons.org) CC-BY-NC-SA.  (Last edit: 6/8/2023)</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03C9FC95-3DD8-C348-B452-635CA9C5F2C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486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6/8/2023)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7E32A846-A38C-5F43-8484-4506CF565E0E}"/>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FCCC1160-9B2D-B64C-9343-C3B809C846C6}"/>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4073816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6/8/2023)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32D55BB9-D07C-BE47-9B40-E322B702C4EE}"/>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19820C81-8C6F-BE4D-9B25-9BC600CEC21A}"/>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916509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6/8/2023)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21497746-A91F-0849-910B-A3FE5C9E8B0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53701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6/8/2023)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08093227-1541-744E-9D86-DDAAC0A7CB76}"/>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8925039E-91B3-1046-9603-CEDDDA12B113}"/>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995807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6/8/2023)</a:t>
            </a:r>
            <a:endParaRPr lang="en-US" dirty="0"/>
          </a:p>
        </p:txBody>
      </p:sp>
      <p:sp>
        <p:nvSpPr>
          <p:cNvPr id="7" name="Rectangle 6">
            <a:extLst>
              <a:ext uri="{FF2B5EF4-FFF2-40B4-BE49-F238E27FC236}">
                <a16:creationId xmlns:a16="http://schemas.microsoft.com/office/drawing/2014/main" id="{F96DFDAE-60B7-A145-9EFF-235B913F285E}"/>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83767CC5-36BC-FB4D-BF05-7753C67F3A24}"/>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9826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6/8/2023)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06505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6/8/2023)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52553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2023 Prime Lessons (primelessons.org) CC-BY-NC-SA.  (Last edit: 6/8/2023)</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16F7D6D-FEF1-584B-B3A2-E7C044B443DB}"/>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9234402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nl" dirty="0"/>
              <a:t>Mijn BLOKKEN</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normAutofit fontScale="92500" lnSpcReduction="20000"/>
          </a:bodyPr>
          <a:lstStyle/>
          <a:p>
            <a:r>
              <a:rPr lang="nl" dirty="0"/>
              <a:t>DOOR SANJAY EN ARVIND SESHAN</a:t>
            </a:r>
          </a:p>
          <a:p>
            <a:r>
              <a:rPr lang="nl-NL" dirty="0">
                <a:solidFill>
                  <a:schemeClr val="tx1"/>
                </a:solidFill>
              </a:rPr>
              <a:t>Vertaald roy </a:t>
            </a:r>
            <a:r>
              <a:rPr lang="nl-NL" dirty="0" err="1">
                <a:solidFill>
                  <a:schemeClr val="tx1"/>
                </a:solidFill>
              </a:rPr>
              <a:t>krikke</a:t>
            </a:r>
            <a:r>
              <a:rPr lang="nl-NL" dirty="0">
                <a:solidFill>
                  <a:schemeClr val="tx1"/>
                </a:solidFill>
              </a:rPr>
              <a:t> en </a:t>
            </a:r>
            <a:r>
              <a:rPr lang="nl-NL" dirty="0" err="1">
                <a:solidFill>
                  <a:schemeClr val="tx1"/>
                </a:solidFill>
              </a:rPr>
              <a:t>henriëtte</a:t>
            </a:r>
            <a:r>
              <a:rPr lang="nl-NL" dirty="0">
                <a:solidFill>
                  <a:schemeClr val="tx1"/>
                </a:solidFill>
              </a:rPr>
              <a:t> van dorp</a:t>
            </a:r>
            <a:endParaRPr lang="nl" dirty="0"/>
          </a:p>
        </p:txBody>
      </p:sp>
      <p:sp>
        <p:nvSpPr>
          <p:cNvPr id="4" name="Rectangle: Rounded Corners 3">
            <a:extLst>
              <a:ext uri="{FF2B5EF4-FFF2-40B4-BE49-F238E27FC236}">
                <a16:creationId xmlns:a16="http://schemas.microsoft.com/office/drawing/2014/main" id="{319FBAD4-AA53-1757-91E4-9FBA29AC83C0}"/>
              </a:ext>
            </a:extLst>
          </p:cNvPr>
          <p:cNvSpPr/>
          <p:nvPr/>
        </p:nvSpPr>
        <p:spPr>
          <a:xfrm>
            <a:off x="2621721" y="5681092"/>
            <a:ext cx="3900558" cy="551847"/>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 dirty="0"/>
              <a:t>Deze les maakt gebruik van SPIKE 3-software</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3609-810F-4F45-8247-C7B8E61BAC77}"/>
              </a:ext>
            </a:extLst>
          </p:cNvPr>
          <p:cNvSpPr>
            <a:spLocks noGrp="1"/>
          </p:cNvSpPr>
          <p:nvPr>
            <p:ph type="title"/>
          </p:nvPr>
        </p:nvSpPr>
        <p:spPr/>
        <p:txBody>
          <a:bodyPr/>
          <a:lstStyle/>
          <a:p>
            <a:r>
              <a:rPr lang="nl" dirty="0"/>
              <a:t>Stap 4: Mijn </a:t>
            </a:r>
            <a:r>
              <a:rPr lang="nl" dirty="0" err="1"/>
              <a:t>blok gebruiken</a:t>
            </a:r>
            <a:endParaRPr lang="en-US" dirty="0"/>
          </a:p>
        </p:txBody>
      </p:sp>
      <p:sp>
        <p:nvSpPr>
          <p:cNvPr id="3" name="Content Placeholder 2">
            <a:extLst>
              <a:ext uri="{FF2B5EF4-FFF2-40B4-BE49-F238E27FC236}">
                <a16:creationId xmlns:a16="http://schemas.microsoft.com/office/drawing/2014/main" id="{F30F6734-5DC2-4E48-AD8E-254F929A76A0}"/>
              </a:ext>
            </a:extLst>
          </p:cNvPr>
          <p:cNvSpPr>
            <a:spLocks noGrp="1"/>
          </p:cNvSpPr>
          <p:nvPr>
            <p:ph idx="1"/>
          </p:nvPr>
        </p:nvSpPr>
        <p:spPr>
          <a:xfrm>
            <a:off x="155088" y="1140006"/>
            <a:ext cx="5793649" cy="5082601"/>
          </a:xfrm>
        </p:spPr>
        <p:txBody>
          <a:bodyPr/>
          <a:lstStyle/>
          <a:p>
            <a:r>
              <a:rPr lang="nl" dirty="0"/>
              <a:t>Bovendien is Mijn Blok nu te vinden op het tabblad Mijn Blokken. Om Mijn Blok in uw code te gebruiken, sleept u eenvoudigweg het blok in.</a:t>
            </a:r>
          </a:p>
          <a:p>
            <a:endParaRPr lang="en-US" dirty="0"/>
          </a:p>
          <a:p>
            <a:r>
              <a:rPr lang="nl" dirty="0"/>
              <a:t>Nummer-/tekstinvoer kan direct worden ingevoerd. U kunt echter niet 'Waar' of 'Onwaar' intypen in een Booleaanse invoer.</a:t>
            </a:r>
          </a:p>
          <a:p>
            <a:r>
              <a:rPr lang="nl" dirty="0"/>
              <a:t>Dit kunt u doen door een operator in te slepen en waarden in te stellen die resulteren in waar of onwaar uitvoer, afhankelijk van wat u wilt. Hieronder retourneert 1=1 waar en 1=0 retourneert onwaar.</a:t>
            </a:r>
          </a:p>
          <a:p>
            <a:endParaRPr lang="en-US" b="1" dirty="0"/>
          </a:p>
        </p:txBody>
      </p:sp>
      <p:sp>
        <p:nvSpPr>
          <p:cNvPr id="4" name="Footer Placeholder 3">
            <a:extLst>
              <a:ext uri="{FF2B5EF4-FFF2-40B4-BE49-F238E27FC236}">
                <a16:creationId xmlns:a16="http://schemas.microsoft.com/office/drawing/2014/main" id="{17923E1F-8A17-1A43-952D-40B833AEF956}"/>
              </a:ext>
            </a:extLst>
          </p:cNvPr>
          <p:cNvSpPr>
            <a:spLocks noGrp="1"/>
          </p:cNvSpPr>
          <p:nvPr>
            <p:ph type="ftr" sz="quarter" idx="11"/>
          </p:nvPr>
        </p:nvSpPr>
        <p:spPr/>
        <p:txBody>
          <a:bodyPr/>
          <a:lstStyle/>
          <a:p>
            <a:r>
              <a:rPr lang="nl"/>
              <a:t>Copyright © 2023 Prime Lessons (primelessons.org) CC-BY-NC-SA. (Laatste bewerking: 8-6-2023)</a:t>
            </a:r>
            <a:endParaRPr lang="en-US" dirty="0"/>
          </a:p>
        </p:txBody>
      </p:sp>
      <p:sp>
        <p:nvSpPr>
          <p:cNvPr id="5" name="Slide Number Placeholder 4">
            <a:extLst>
              <a:ext uri="{FF2B5EF4-FFF2-40B4-BE49-F238E27FC236}">
                <a16:creationId xmlns:a16="http://schemas.microsoft.com/office/drawing/2014/main" id="{65C5DB13-FCCB-0342-AEF4-D45285A7958C}"/>
              </a:ext>
            </a:extLst>
          </p:cNvPr>
          <p:cNvSpPr>
            <a:spLocks noGrp="1"/>
          </p:cNvSpPr>
          <p:nvPr>
            <p:ph type="sldNum" sz="quarter" idx="12"/>
          </p:nvPr>
        </p:nvSpPr>
        <p:spPr/>
        <p:txBody>
          <a:bodyPr/>
          <a:lstStyle/>
          <a:p>
            <a:fld id="{BBD74847-7BE4-4E4D-8159-51DF7B93C616}" type="slidenum">
              <a:rPr lang="en-US" smtClean="0"/>
              <a:t>10</a:t>
            </a:fld>
            <a:endParaRPr lang="en-US"/>
          </a:p>
        </p:txBody>
      </p:sp>
      <p:pic>
        <p:nvPicPr>
          <p:cNvPr id="6" name="Picture 5" descr="A screenshot of a cell phone&#10;&#10;Description automatically generated">
            <a:extLst>
              <a:ext uri="{FF2B5EF4-FFF2-40B4-BE49-F238E27FC236}">
                <a16:creationId xmlns:a16="http://schemas.microsoft.com/office/drawing/2014/main" id="{71814D42-0D47-404D-9AE4-08F7F3DE27A3}"/>
              </a:ext>
            </a:extLst>
          </p:cNvPr>
          <p:cNvPicPr>
            <a:picLocks noChangeAspect="1"/>
          </p:cNvPicPr>
          <p:nvPr/>
        </p:nvPicPr>
        <p:blipFill>
          <a:blip r:embed="rId2"/>
          <a:stretch>
            <a:fillRect/>
          </a:stretch>
        </p:blipFill>
        <p:spPr>
          <a:xfrm>
            <a:off x="6670905" y="1161143"/>
            <a:ext cx="2274476" cy="5143250"/>
          </a:xfrm>
          <a:prstGeom prst="rect">
            <a:avLst/>
          </a:prstGeom>
        </p:spPr>
      </p:pic>
      <p:sp>
        <p:nvSpPr>
          <p:cNvPr id="7" name="Rectangle 6">
            <a:extLst>
              <a:ext uri="{FF2B5EF4-FFF2-40B4-BE49-F238E27FC236}">
                <a16:creationId xmlns:a16="http://schemas.microsoft.com/office/drawing/2014/main" id="{D97C9E6B-EB6B-6A4F-B5CE-93DD3F63A6CF}"/>
              </a:ext>
            </a:extLst>
          </p:cNvPr>
          <p:cNvSpPr/>
          <p:nvPr/>
        </p:nvSpPr>
        <p:spPr>
          <a:xfrm>
            <a:off x="7127466" y="2668338"/>
            <a:ext cx="1816101" cy="3683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ell phone&#10;&#10;Description automatically generated">
            <a:extLst>
              <a:ext uri="{FF2B5EF4-FFF2-40B4-BE49-F238E27FC236}">
                <a16:creationId xmlns:a16="http://schemas.microsoft.com/office/drawing/2014/main" id="{022F883B-7522-6043-B77A-6F1241216924}"/>
              </a:ext>
            </a:extLst>
          </p:cNvPr>
          <p:cNvPicPr>
            <a:picLocks noChangeAspect="1"/>
          </p:cNvPicPr>
          <p:nvPr/>
        </p:nvPicPr>
        <p:blipFill>
          <a:blip r:embed="rId3"/>
          <a:stretch>
            <a:fillRect/>
          </a:stretch>
        </p:blipFill>
        <p:spPr>
          <a:xfrm>
            <a:off x="1941814" y="4637691"/>
            <a:ext cx="3904181" cy="1440454"/>
          </a:xfrm>
          <a:prstGeom prst="rect">
            <a:avLst/>
          </a:prstGeom>
        </p:spPr>
      </p:pic>
    </p:spTree>
    <p:extLst>
      <p:ext uri="{BB962C8B-B14F-4D97-AF65-F5344CB8AC3E}">
        <p14:creationId xmlns:p14="http://schemas.microsoft.com/office/powerpoint/2010/main" val="224332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1FFE-8365-864E-8555-71F39635B82E}"/>
              </a:ext>
            </a:extLst>
          </p:cNvPr>
          <p:cNvSpPr>
            <a:spLocks noGrp="1"/>
          </p:cNvSpPr>
          <p:nvPr>
            <p:ph type="title"/>
          </p:nvPr>
        </p:nvSpPr>
        <p:spPr/>
        <p:txBody>
          <a:bodyPr/>
          <a:lstStyle/>
          <a:p>
            <a:r>
              <a:rPr lang="nl" dirty="0"/>
              <a:t>Stap 5: Uitgangen toevoegen</a:t>
            </a:r>
          </a:p>
        </p:txBody>
      </p:sp>
      <p:sp>
        <p:nvSpPr>
          <p:cNvPr id="4" name="Footer Placeholder 3">
            <a:extLst>
              <a:ext uri="{FF2B5EF4-FFF2-40B4-BE49-F238E27FC236}">
                <a16:creationId xmlns:a16="http://schemas.microsoft.com/office/drawing/2014/main" id="{22DC1C4F-742E-A74A-97A6-4B40C2E62EA9}"/>
              </a:ext>
            </a:extLst>
          </p:cNvPr>
          <p:cNvSpPr>
            <a:spLocks noGrp="1"/>
          </p:cNvSpPr>
          <p:nvPr>
            <p:ph type="ftr" sz="quarter" idx="11"/>
          </p:nvPr>
        </p:nvSpPr>
        <p:spPr/>
        <p:txBody>
          <a:bodyPr/>
          <a:lstStyle/>
          <a:p>
            <a:r>
              <a:rPr lang="nl"/>
              <a:t>Copyright © 2023 Prime Lessons (primelessons.org) CC-BY-NC-SA. (Laatste bewerking: 8-6-2023)</a:t>
            </a:r>
          </a:p>
        </p:txBody>
      </p:sp>
      <p:sp>
        <p:nvSpPr>
          <p:cNvPr id="5" name="Slide Number Placeholder 4">
            <a:extLst>
              <a:ext uri="{FF2B5EF4-FFF2-40B4-BE49-F238E27FC236}">
                <a16:creationId xmlns:a16="http://schemas.microsoft.com/office/drawing/2014/main" id="{A2F887CB-D387-8043-86BA-76CBE795A6B5}"/>
              </a:ext>
            </a:extLst>
          </p:cNvPr>
          <p:cNvSpPr>
            <a:spLocks noGrp="1"/>
          </p:cNvSpPr>
          <p:nvPr>
            <p:ph type="sldNum" sz="quarter" idx="12"/>
          </p:nvPr>
        </p:nvSpPr>
        <p:spPr/>
        <p:txBody>
          <a:bodyPr/>
          <a:lstStyle/>
          <a:p>
            <a:fld id="{4382A7F7-08BF-4252-8141-63FB96055BBB}" type="slidenum">
              <a:rPr lang="en-US" smtClean="0"/>
              <a:t>11</a:t>
            </a:fld>
            <a:endParaRPr lang="en-US"/>
          </a:p>
        </p:txBody>
      </p:sp>
      <p:sp>
        <p:nvSpPr>
          <p:cNvPr id="11" name="TextBox 10">
            <a:extLst>
              <a:ext uri="{FF2B5EF4-FFF2-40B4-BE49-F238E27FC236}">
                <a16:creationId xmlns:a16="http://schemas.microsoft.com/office/drawing/2014/main" id="{E575DDD3-7033-DB45-A14B-F7C302D6954F}"/>
              </a:ext>
            </a:extLst>
          </p:cNvPr>
          <p:cNvSpPr txBox="1"/>
          <p:nvPr/>
        </p:nvSpPr>
        <p:spPr>
          <a:xfrm>
            <a:off x="227874" y="1317813"/>
            <a:ext cx="3748577" cy="5324535"/>
          </a:xfrm>
          <a:prstGeom prst="rect">
            <a:avLst/>
          </a:prstGeom>
          <a:noFill/>
        </p:spPr>
        <p:txBody>
          <a:bodyPr wrap="square" rtlCol="0">
            <a:spAutoFit/>
          </a:bodyPr>
          <a:lstStyle/>
          <a:p>
            <a:pPr marL="457200" indent="-457200">
              <a:buFont typeface="+mj-lt"/>
              <a:buAutoNum type="arabicPeriod"/>
            </a:pPr>
            <a:r>
              <a:rPr lang="nl" sz="2000" dirty="0"/>
              <a:t>Definieer een variabele om de waarde van uw uitvoer op te slaan.</a:t>
            </a:r>
          </a:p>
          <a:p>
            <a:pPr marL="457200" indent="-457200">
              <a:buFont typeface="+mj-lt"/>
              <a:buAutoNum type="arabicPeriod"/>
            </a:pPr>
            <a:r>
              <a:rPr lang="nl" sz="2000" dirty="0"/>
              <a:t>Schrijf de gegevens die u wilt invoeren naar de variabele in Mijn blok.</a:t>
            </a:r>
          </a:p>
          <a:p>
            <a:pPr marL="457200" indent="-457200">
              <a:buFont typeface="+mj-lt"/>
              <a:buAutoNum type="arabicPeriod"/>
            </a:pPr>
            <a:r>
              <a:rPr lang="nl" sz="2000" dirty="0"/>
              <a:t>Gebruik de variabele in uw hoofdcode</a:t>
            </a:r>
          </a:p>
          <a:p>
            <a:endParaRPr lang="en-US" sz="2000" dirty="0"/>
          </a:p>
          <a:p>
            <a:r>
              <a:rPr lang="nl" sz="2000" dirty="0"/>
              <a:t>In de code aan de rechterkant leest My Block de afstandssensor en stelt deze in op een variabele.</a:t>
            </a:r>
          </a:p>
          <a:p>
            <a:endParaRPr lang="en-US" sz="2000" dirty="0"/>
          </a:p>
          <a:p>
            <a:r>
              <a:rPr lang="nl" sz="2000" dirty="0"/>
              <a:t>De waarde kan later in het programma worden gebruikt, zoals afdrukken naar het scherm.</a:t>
            </a:r>
          </a:p>
          <a:p>
            <a:endParaRPr lang="en-US" sz="2000" dirty="0">
              <a:solidFill>
                <a:schemeClr val="tx1">
                  <a:lumMod val="75000"/>
                  <a:lumOff val="25000"/>
                </a:schemeClr>
              </a:solidFill>
            </a:endParaRPr>
          </a:p>
        </p:txBody>
      </p:sp>
      <p:pic>
        <p:nvPicPr>
          <p:cNvPr id="10" name="Picture 9" descr="A screenshot of a cell phone&#10;&#10;Description automatically generated">
            <a:extLst>
              <a:ext uri="{FF2B5EF4-FFF2-40B4-BE49-F238E27FC236}">
                <a16:creationId xmlns:a16="http://schemas.microsoft.com/office/drawing/2014/main" id="{22B594A1-21A9-437D-BFCC-6B9EFEB5F12B}"/>
              </a:ext>
            </a:extLst>
          </p:cNvPr>
          <p:cNvPicPr>
            <a:picLocks noChangeAspect="1"/>
          </p:cNvPicPr>
          <p:nvPr/>
        </p:nvPicPr>
        <p:blipFill>
          <a:blip r:embed="rId2"/>
          <a:stretch>
            <a:fillRect/>
          </a:stretch>
        </p:blipFill>
        <p:spPr>
          <a:xfrm>
            <a:off x="5053262" y="1196196"/>
            <a:ext cx="2616321" cy="1392311"/>
          </a:xfrm>
          <a:prstGeom prst="rect">
            <a:avLst/>
          </a:prstGeom>
        </p:spPr>
      </p:pic>
      <p:pic>
        <p:nvPicPr>
          <p:cNvPr id="6" name="Picture 5">
            <a:extLst>
              <a:ext uri="{FF2B5EF4-FFF2-40B4-BE49-F238E27FC236}">
                <a16:creationId xmlns:a16="http://schemas.microsoft.com/office/drawing/2014/main" id="{EA2AED0A-F2E9-E6A4-CE18-262032F150D0}"/>
              </a:ext>
            </a:extLst>
          </p:cNvPr>
          <p:cNvPicPr>
            <a:picLocks noChangeAspect="1"/>
          </p:cNvPicPr>
          <p:nvPr/>
        </p:nvPicPr>
        <p:blipFill>
          <a:blip r:embed="rId3"/>
          <a:stretch>
            <a:fillRect/>
          </a:stretch>
        </p:blipFill>
        <p:spPr>
          <a:xfrm>
            <a:off x="4635092" y="2749591"/>
            <a:ext cx="3601280" cy="3467900"/>
          </a:xfrm>
          <a:prstGeom prst="rect">
            <a:avLst/>
          </a:prstGeom>
        </p:spPr>
      </p:pic>
    </p:spTree>
    <p:extLst>
      <p:ext uri="{BB962C8B-B14F-4D97-AF65-F5344CB8AC3E}">
        <p14:creationId xmlns:p14="http://schemas.microsoft.com/office/powerpoint/2010/main" val="1375263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A426A-EF59-0447-B2BE-73A74FAA13E9}"/>
              </a:ext>
            </a:extLst>
          </p:cNvPr>
          <p:cNvSpPr>
            <a:spLocks noGrp="1"/>
          </p:cNvSpPr>
          <p:nvPr>
            <p:ph type="title"/>
          </p:nvPr>
        </p:nvSpPr>
        <p:spPr/>
        <p:txBody>
          <a:bodyPr/>
          <a:lstStyle/>
          <a:p>
            <a:r>
              <a:rPr lang="nl" dirty="0"/>
              <a:t>Mijn blokken delen tussen projecten</a:t>
            </a:r>
          </a:p>
        </p:txBody>
      </p:sp>
      <p:sp>
        <p:nvSpPr>
          <p:cNvPr id="3" name="Content Placeholder 2">
            <a:extLst>
              <a:ext uri="{FF2B5EF4-FFF2-40B4-BE49-F238E27FC236}">
                <a16:creationId xmlns:a16="http://schemas.microsoft.com/office/drawing/2014/main" id="{4485B566-9FB0-1F46-A25B-A23D02FE2A85}"/>
              </a:ext>
            </a:extLst>
          </p:cNvPr>
          <p:cNvSpPr>
            <a:spLocks noGrp="1"/>
          </p:cNvSpPr>
          <p:nvPr>
            <p:ph idx="1"/>
          </p:nvPr>
        </p:nvSpPr>
        <p:spPr/>
        <p:txBody>
          <a:bodyPr>
            <a:normAutofit fontScale="92500" lnSpcReduction="20000"/>
          </a:bodyPr>
          <a:lstStyle/>
          <a:p>
            <a:r>
              <a:rPr lang="nl" dirty="0">
                <a:solidFill>
                  <a:schemeClr val="tx1"/>
                </a:solidFill>
              </a:rPr>
              <a:t>Het Mijn Blok kan slechts binnen één project worden gebruikt. Om in meerdere projecten te gebruiken, kopieert en plakt u het definieerblok en alle daaraan gekoppelde blokken in een ander project.</a:t>
            </a:r>
          </a:p>
          <a:p>
            <a:r>
              <a:rPr lang="nl" dirty="0">
                <a:solidFill>
                  <a:schemeClr val="tx1"/>
                </a:solidFill>
              </a:rPr>
              <a:t>Om te kopiëren, klikt u op het definieerblok van een Mijn blok en gebruikt u de sneltoets voor kopiëren op uw computer (bijvoorbeeld Ctrl-C of </a:t>
            </a:r>
            <a:r>
              <a:rPr lang="nl" dirty="0" err="1">
                <a:solidFill>
                  <a:schemeClr val="tx1"/>
                </a:solidFill>
              </a:rPr>
              <a:t>Cmd </a:t>
            </a:r>
            <a:r>
              <a:rPr lang="nl" dirty="0">
                <a:solidFill>
                  <a:schemeClr val="tx1"/>
                </a:solidFill>
              </a:rPr>
              <a:t>-C)</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r>
              <a:rPr lang="nl" dirty="0">
                <a:solidFill>
                  <a:schemeClr val="tx1"/>
                </a:solidFill>
              </a:rPr>
              <a:t>Schakel tussen tabbladen naar uw tweede project en plak dit gedeelte op het canvas (bijvoorbeeld met Ctrl-V of </a:t>
            </a:r>
            <a:r>
              <a:rPr lang="nl" dirty="0" err="1">
                <a:solidFill>
                  <a:schemeClr val="tx1"/>
                </a:solidFill>
              </a:rPr>
              <a:t>Cmd </a:t>
            </a:r>
            <a:r>
              <a:rPr lang="nl" dirty="0">
                <a:solidFill>
                  <a:schemeClr val="tx1"/>
                </a:solidFill>
              </a:rPr>
              <a:t>-V)</a:t>
            </a:r>
          </a:p>
          <a:p>
            <a:r>
              <a:rPr lang="nl" dirty="0">
                <a:solidFill>
                  <a:schemeClr val="tx1"/>
                </a:solidFill>
              </a:rPr>
              <a:t>Het is echter mogelijk dat Mijn blok nog niet in het gedeelte Mijn blok van het Blokpalet verschijnt.</a:t>
            </a:r>
          </a:p>
          <a:p>
            <a:r>
              <a:rPr lang="nl" dirty="0">
                <a:solidFill>
                  <a:schemeClr val="tx1"/>
                </a:solidFill>
              </a:rPr>
              <a:t>Om het te laten verschijnen, klikt u op een ander project en retourneert u dit nieuwe project.</a:t>
            </a:r>
          </a:p>
          <a:p>
            <a:pPr lvl="1"/>
            <a:r>
              <a:rPr lang="nl" dirty="0">
                <a:solidFill>
                  <a:schemeClr val="tx1"/>
                </a:solidFill>
              </a:rPr>
              <a:t>Het Mijn Blok verschijnt nu in het linker Blokpalet en u kunt dit Mijn Blok normaal gebruiken binnen dit project. Houd er rekening mee dat het bewerken van Mijn Blok in het ene project het Mijn Blok in andere projecten niet zal bijwerken.</a:t>
            </a:r>
          </a:p>
          <a:p>
            <a:endParaRPr lang="en-US" dirty="0"/>
          </a:p>
        </p:txBody>
      </p:sp>
      <p:sp>
        <p:nvSpPr>
          <p:cNvPr id="4" name="Footer Placeholder 3">
            <a:extLst>
              <a:ext uri="{FF2B5EF4-FFF2-40B4-BE49-F238E27FC236}">
                <a16:creationId xmlns:a16="http://schemas.microsoft.com/office/drawing/2014/main" id="{A7F23C1D-ABC6-834E-B70F-CFFAE8FACA87}"/>
              </a:ext>
            </a:extLst>
          </p:cNvPr>
          <p:cNvSpPr>
            <a:spLocks noGrp="1"/>
          </p:cNvSpPr>
          <p:nvPr>
            <p:ph type="ftr" sz="quarter" idx="11"/>
          </p:nvPr>
        </p:nvSpPr>
        <p:spPr/>
        <p:txBody>
          <a:bodyPr/>
          <a:lstStyle/>
          <a:p>
            <a:r>
              <a:rPr lang="nl"/>
              <a:t>Copyright © 2023 Prime Lessons (primelessons.org) CC-BY-NC-SA. (Laatste bewerking: 8-6-2023)</a:t>
            </a:r>
            <a:endParaRPr lang="en-US" dirty="0"/>
          </a:p>
        </p:txBody>
      </p:sp>
      <p:sp>
        <p:nvSpPr>
          <p:cNvPr id="5" name="Slide Number Placeholder 4">
            <a:extLst>
              <a:ext uri="{FF2B5EF4-FFF2-40B4-BE49-F238E27FC236}">
                <a16:creationId xmlns:a16="http://schemas.microsoft.com/office/drawing/2014/main" id="{FCA487BB-219E-7348-A43B-29B0E1CAA030}"/>
              </a:ext>
            </a:extLst>
          </p:cNvPr>
          <p:cNvSpPr>
            <a:spLocks noGrp="1"/>
          </p:cNvSpPr>
          <p:nvPr>
            <p:ph type="sldNum" sz="quarter" idx="12"/>
          </p:nvPr>
        </p:nvSpPr>
        <p:spPr/>
        <p:txBody>
          <a:bodyPr/>
          <a:lstStyle/>
          <a:p>
            <a:fld id="{BBD74847-7BE4-4E4D-8159-51DF7B93C616}" type="slidenum">
              <a:rPr lang="en-US" smtClean="0"/>
              <a:t>12</a:t>
            </a:fld>
            <a:endParaRPr lang="en-US"/>
          </a:p>
        </p:txBody>
      </p:sp>
      <p:pic>
        <p:nvPicPr>
          <p:cNvPr id="8" name="Picture 7">
            <a:extLst>
              <a:ext uri="{FF2B5EF4-FFF2-40B4-BE49-F238E27FC236}">
                <a16:creationId xmlns:a16="http://schemas.microsoft.com/office/drawing/2014/main" id="{FCC4D5F0-2F1F-F19F-864B-5BD7A929C1C1}"/>
              </a:ext>
            </a:extLst>
          </p:cNvPr>
          <p:cNvPicPr>
            <a:picLocks noChangeAspect="1"/>
          </p:cNvPicPr>
          <p:nvPr/>
        </p:nvPicPr>
        <p:blipFill>
          <a:blip r:embed="rId2"/>
          <a:stretch>
            <a:fillRect/>
          </a:stretch>
        </p:blipFill>
        <p:spPr>
          <a:xfrm>
            <a:off x="1315346" y="2431837"/>
            <a:ext cx="3559164" cy="1428224"/>
          </a:xfrm>
          <a:prstGeom prst="rect">
            <a:avLst/>
          </a:prstGeom>
        </p:spPr>
      </p:pic>
    </p:spTree>
    <p:extLst>
      <p:ext uri="{BB962C8B-B14F-4D97-AF65-F5344CB8AC3E}">
        <p14:creationId xmlns:p14="http://schemas.microsoft.com/office/powerpoint/2010/main" val="3398357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501BC-2A6D-1549-8FCF-3D2B8B699842}"/>
              </a:ext>
            </a:extLst>
          </p:cNvPr>
          <p:cNvSpPr>
            <a:spLocks noGrp="1"/>
          </p:cNvSpPr>
          <p:nvPr>
            <p:ph type="title"/>
          </p:nvPr>
        </p:nvSpPr>
        <p:spPr/>
        <p:txBody>
          <a:bodyPr>
            <a:normAutofit fontScale="90000"/>
          </a:bodyPr>
          <a:lstStyle/>
          <a:p>
            <a:r>
              <a:rPr lang="nl" dirty="0"/>
              <a:t>Hoe u een Mijn Blok kunt bewerken of verwijderen</a:t>
            </a:r>
          </a:p>
        </p:txBody>
      </p:sp>
      <p:pic>
        <p:nvPicPr>
          <p:cNvPr id="6" name="Content Placeholder 5">
            <a:extLst>
              <a:ext uri="{FF2B5EF4-FFF2-40B4-BE49-F238E27FC236}">
                <a16:creationId xmlns:a16="http://schemas.microsoft.com/office/drawing/2014/main" id="{4E023167-2B4D-1E45-8102-8E09994D9241}"/>
              </a:ext>
            </a:extLst>
          </p:cNvPr>
          <p:cNvPicPr>
            <a:picLocks noGrp="1" noChangeAspect="1"/>
          </p:cNvPicPr>
          <p:nvPr>
            <p:ph idx="1"/>
          </p:nvPr>
        </p:nvPicPr>
        <p:blipFill>
          <a:blip r:embed="rId2"/>
          <a:stretch>
            <a:fillRect/>
          </a:stretch>
        </p:blipFill>
        <p:spPr>
          <a:xfrm>
            <a:off x="321889" y="1582666"/>
            <a:ext cx="3272411" cy="2227798"/>
          </a:xfrm>
          <a:prstGeom prst="rect">
            <a:avLst/>
          </a:prstGeom>
        </p:spPr>
      </p:pic>
      <p:sp>
        <p:nvSpPr>
          <p:cNvPr id="4" name="Footer Placeholder 3">
            <a:extLst>
              <a:ext uri="{FF2B5EF4-FFF2-40B4-BE49-F238E27FC236}">
                <a16:creationId xmlns:a16="http://schemas.microsoft.com/office/drawing/2014/main" id="{0BD0AB4E-86D8-C247-9E9C-E2ECF813816B}"/>
              </a:ext>
            </a:extLst>
          </p:cNvPr>
          <p:cNvSpPr>
            <a:spLocks noGrp="1"/>
          </p:cNvSpPr>
          <p:nvPr>
            <p:ph type="ftr" sz="quarter" idx="11"/>
          </p:nvPr>
        </p:nvSpPr>
        <p:spPr/>
        <p:txBody>
          <a:bodyPr/>
          <a:lstStyle/>
          <a:p>
            <a:r>
              <a:rPr lang="nl"/>
              <a:t>Copyright © 2023 Prime Lessons (primelessons.org) CC-BY-NC-SA. (Laatste bewerking: 8-6-2023)</a:t>
            </a:r>
          </a:p>
        </p:txBody>
      </p:sp>
      <p:sp>
        <p:nvSpPr>
          <p:cNvPr id="5" name="Slide Number Placeholder 4">
            <a:extLst>
              <a:ext uri="{FF2B5EF4-FFF2-40B4-BE49-F238E27FC236}">
                <a16:creationId xmlns:a16="http://schemas.microsoft.com/office/drawing/2014/main" id="{26D44BCA-3298-894E-BF99-171B17761285}"/>
              </a:ext>
            </a:extLst>
          </p:cNvPr>
          <p:cNvSpPr>
            <a:spLocks noGrp="1"/>
          </p:cNvSpPr>
          <p:nvPr>
            <p:ph type="sldNum" sz="quarter" idx="12"/>
          </p:nvPr>
        </p:nvSpPr>
        <p:spPr/>
        <p:txBody>
          <a:bodyPr/>
          <a:lstStyle/>
          <a:p>
            <a:fld id="{4382A7F7-08BF-4252-8141-63FB96055BBB}" type="slidenum">
              <a:rPr lang="en-US" smtClean="0"/>
              <a:t>13</a:t>
            </a:fld>
            <a:endParaRPr lang="en-US"/>
          </a:p>
        </p:txBody>
      </p:sp>
      <p:sp>
        <p:nvSpPr>
          <p:cNvPr id="7" name="TextBox 6">
            <a:extLst>
              <a:ext uri="{FF2B5EF4-FFF2-40B4-BE49-F238E27FC236}">
                <a16:creationId xmlns:a16="http://schemas.microsoft.com/office/drawing/2014/main" id="{4EA58279-9DE9-1C46-A699-0DF99037DAB4}"/>
              </a:ext>
            </a:extLst>
          </p:cNvPr>
          <p:cNvSpPr txBox="1"/>
          <p:nvPr/>
        </p:nvSpPr>
        <p:spPr>
          <a:xfrm>
            <a:off x="3898263" y="1622032"/>
            <a:ext cx="4966957" cy="3681008"/>
          </a:xfrm>
          <a:prstGeom prst="rect">
            <a:avLst/>
          </a:prstGeom>
          <a:noFill/>
        </p:spPr>
        <p:txBody>
          <a:bodyPr wrap="square" rtlCol="0">
            <a:spAutoFit/>
          </a:bodyPr>
          <a:lstStyle/>
          <a:p>
            <a:pPr marL="306000" indent="-306000" defTabSz="457200">
              <a:spcBef>
                <a:spcPct val="20000"/>
              </a:spcBef>
              <a:spcAft>
                <a:spcPts val="600"/>
              </a:spcAft>
              <a:buClr>
                <a:schemeClr val="accent2"/>
              </a:buClr>
              <a:buSzPct val="92000"/>
              <a:buFont typeface="Wingdings 2" charset="2"/>
              <a:buChar char=""/>
            </a:pPr>
            <a:r>
              <a:rPr lang="nl" dirty="0">
                <a:solidFill>
                  <a:schemeClr val="tx2"/>
                </a:solidFill>
              </a:rPr>
              <a:t>Klik met de rechtermuisknop op een Mijn Blok in het Programmeercanvas en selecteer “Bewerken” om het Mijn Blok te bewerken.</a:t>
            </a:r>
          </a:p>
          <a:p>
            <a:pPr marL="306000" indent="-306000" defTabSz="457200">
              <a:spcBef>
                <a:spcPct val="20000"/>
              </a:spcBef>
              <a:spcAft>
                <a:spcPts val="600"/>
              </a:spcAft>
              <a:buClr>
                <a:schemeClr val="accent2"/>
              </a:buClr>
              <a:buSzPct val="92000"/>
              <a:buFont typeface="Wingdings 2" charset="2"/>
              <a:buChar char=""/>
            </a:pPr>
            <a:r>
              <a:rPr lang="nl" dirty="0">
                <a:solidFill>
                  <a:schemeClr val="tx2"/>
                </a:solidFill>
              </a:rPr>
              <a:t>Hiermee keert u terug naar het scherm voor het maken van Mijn blok, waar u de naam kunt bewerken, invoer kunt toevoegen of invoer kunt verwijderen.</a:t>
            </a:r>
          </a:p>
          <a:p>
            <a:pPr marL="306000" indent="-306000" defTabSz="457200">
              <a:spcBef>
                <a:spcPct val="20000"/>
              </a:spcBef>
              <a:spcAft>
                <a:spcPts val="600"/>
              </a:spcAft>
              <a:buClr>
                <a:schemeClr val="accent2"/>
              </a:buClr>
              <a:buSzPct val="92000"/>
              <a:buFont typeface="Wingdings 2" charset="2"/>
              <a:buChar char=""/>
            </a:pPr>
            <a:r>
              <a:rPr lang="nl" dirty="0">
                <a:solidFill>
                  <a:schemeClr val="tx2"/>
                </a:solidFill>
              </a:rPr>
              <a:t>Om te verwijderen, moet u eerst met de rechtermuisknop klikken en op verwijderen drukken op al het gebruik van Mijn Blok in uw programma. Vervolgens kunt u op delete drukken bij de definitie van Mijn blok.</a:t>
            </a:r>
          </a:p>
        </p:txBody>
      </p:sp>
      <p:pic>
        <p:nvPicPr>
          <p:cNvPr id="8" name="Picture 7" descr="A screenshot of a cell phone&#10;&#10;Description automatically generated">
            <a:extLst>
              <a:ext uri="{FF2B5EF4-FFF2-40B4-BE49-F238E27FC236}">
                <a16:creationId xmlns:a16="http://schemas.microsoft.com/office/drawing/2014/main" id="{3299ACB1-A3F5-BB4E-9D5D-C2E6EF3C8429}"/>
              </a:ext>
            </a:extLst>
          </p:cNvPr>
          <p:cNvPicPr>
            <a:picLocks noChangeAspect="1"/>
          </p:cNvPicPr>
          <p:nvPr/>
        </p:nvPicPr>
        <p:blipFill>
          <a:blip r:embed="rId3"/>
          <a:stretch>
            <a:fillRect/>
          </a:stretch>
        </p:blipFill>
        <p:spPr>
          <a:xfrm>
            <a:off x="458404" y="3993367"/>
            <a:ext cx="2999380" cy="2283516"/>
          </a:xfrm>
          <a:prstGeom prst="rect">
            <a:avLst/>
          </a:prstGeom>
        </p:spPr>
      </p:pic>
      <p:sp>
        <p:nvSpPr>
          <p:cNvPr id="9" name="Rectangle 8">
            <a:extLst>
              <a:ext uri="{FF2B5EF4-FFF2-40B4-BE49-F238E27FC236}">
                <a16:creationId xmlns:a16="http://schemas.microsoft.com/office/drawing/2014/main" id="{CA6B6F53-0377-B540-895B-D71C864E2952}"/>
              </a:ext>
            </a:extLst>
          </p:cNvPr>
          <p:cNvSpPr/>
          <p:nvPr/>
        </p:nvSpPr>
        <p:spPr>
          <a:xfrm>
            <a:off x="1958094" y="2596056"/>
            <a:ext cx="1177980" cy="704192"/>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30BA32B-549B-D341-BAAC-25898254B526}"/>
              </a:ext>
            </a:extLst>
          </p:cNvPr>
          <p:cNvSpPr/>
          <p:nvPr/>
        </p:nvSpPr>
        <p:spPr>
          <a:xfrm>
            <a:off x="1295534" y="5182644"/>
            <a:ext cx="1177980" cy="704192"/>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09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2111017"/>
          </a:xfrm>
        </p:spPr>
        <p:txBody>
          <a:bodyPr>
            <a:normAutofit/>
          </a:bodyPr>
          <a:lstStyle/>
          <a:p>
            <a:r>
              <a:rPr lang="nl-NL" dirty="0"/>
              <a:t>Deze les is gemaakt door </a:t>
            </a:r>
            <a:r>
              <a:rPr lang="nl-NL" dirty="0" err="1"/>
              <a:t>Sanjay</a:t>
            </a:r>
            <a:r>
              <a:rPr lang="nl-NL" dirty="0"/>
              <a:t> </a:t>
            </a:r>
            <a:r>
              <a:rPr lang="nl-NL" dirty="0" err="1"/>
              <a:t>Seshan</a:t>
            </a:r>
            <a:r>
              <a:rPr lang="nl-NL" dirty="0"/>
              <a:t> en </a:t>
            </a:r>
            <a:r>
              <a:rPr lang="nl-NL" dirty="0" err="1"/>
              <a:t>Arvind</a:t>
            </a:r>
            <a:r>
              <a:rPr lang="nl-NL" dirty="0"/>
              <a:t> </a:t>
            </a:r>
            <a:r>
              <a:rPr lang="nl-NL" dirty="0" err="1"/>
              <a:t>Seshan</a:t>
            </a:r>
            <a:r>
              <a:rPr lang="nl-NL" dirty="0"/>
              <a:t> voor Prime </a:t>
            </a:r>
            <a:r>
              <a:rPr lang="nl-NL" dirty="0" err="1"/>
              <a:t>Lessons</a:t>
            </a:r>
            <a:endParaRPr lang="nl-NL" dirty="0"/>
          </a:p>
          <a:p>
            <a:r>
              <a:rPr lang="nl-NL" dirty="0"/>
              <a:t>Deze lessen zijn door Roy Krikke en Henriëtte van Dorp vertaald in het Nederlands
Meer lessen zijn beschikbaar op </a:t>
            </a:r>
            <a:r>
              <a:rPr lang="en-US" dirty="0">
                <a:hlinkClick r:id="rId2"/>
              </a:rPr>
              <a:t>www.primelessons.org</a:t>
            </a:r>
            <a:endParaRPr lang="en-US" dirty="0"/>
          </a:p>
        </p:txBody>
      </p:sp>
      <p:sp>
        <p:nvSpPr>
          <p:cNvPr id="4" name="Footer Placeholder 3"/>
          <p:cNvSpPr>
            <a:spLocks noGrp="1"/>
          </p:cNvSpPr>
          <p:nvPr>
            <p:ph type="ftr" sz="quarter" idx="11"/>
          </p:nvPr>
        </p:nvSpPr>
        <p:spPr/>
        <p:txBody>
          <a:bodyPr/>
          <a:lstStyle/>
          <a:p>
            <a:r>
              <a:rPr lang="en-US" dirty="0"/>
              <a:t>Copyright © 2023 Prime Lessons (primelessons.org) CC-BY-NC-SA.  </a:t>
            </a:r>
            <a:r>
              <a:rPr lang="en-US"/>
              <a:t>(Last edit: 05/11/2023)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14</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7706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Lesdoelstellingen</a:t>
            </a:r>
          </a:p>
        </p:txBody>
      </p:sp>
      <p:sp>
        <p:nvSpPr>
          <p:cNvPr id="3" name="Content Placeholder 2"/>
          <p:cNvSpPr>
            <a:spLocks noGrp="1"/>
          </p:cNvSpPr>
          <p:nvPr>
            <p:ph idx="1"/>
          </p:nvPr>
        </p:nvSpPr>
        <p:spPr/>
        <p:txBody>
          <a:bodyPr/>
          <a:lstStyle/>
          <a:p>
            <a:r>
              <a:rPr lang="nl" dirty="0"/>
              <a:t>Leer hoe u aangepaste blokken kunt maken (Mijn blokken)</a:t>
            </a:r>
          </a:p>
          <a:p>
            <a:r>
              <a:rPr lang="nl" dirty="0"/>
              <a:t>Ontdek waarom een Mijn Blok nuttig is</a:t>
            </a:r>
          </a:p>
          <a:p>
            <a:r>
              <a:rPr lang="nl" dirty="0"/>
              <a:t>Leer een Mijn Blok construeren met Ingangen en Uitgangen (Parameters)</a:t>
            </a:r>
          </a:p>
          <a:p>
            <a:pPr marL="0" indent="0">
              <a:buNone/>
            </a:pPr>
            <a:endParaRPr lang="en-US" dirty="0"/>
          </a:p>
        </p:txBody>
      </p:sp>
      <p:sp>
        <p:nvSpPr>
          <p:cNvPr id="4" name="Footer Placeholder 3"/>
          <p:cNvSpPr>
            <a:spLocks noGrp="1"/>
          </p:cNvSpPr>
          <p:nvPr>
            <p:ph type="ftr" sz="quarter" idx="11"/>
          </p:nvPr>
        </p:nvSpPr>
        <p:spPr/>
        <p:txBody>
          <a:bodyPr/>
          <a:lstStyle/>
          <a:p>
            <a:r>
              <a:rPr lang="nl"/>
              <a:t>Copyright © 2023 Prime Lessons (primelessons.org) CC-BY-NC-SA. (Laatste bewerking: 8-6-2023)</a:t>
            </a:r>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a:p>
        </p:txBody>
      </p:sp>
    </p:spTree>
    <p:extLst>
      <p:ext uri="{BB962C8B-B14F-4D97-AF65-F5344CB8AC3E}">
        <p14:creationId xmlns:p14="http://schemas.microsoft.com/office/powerpoint/2010/main" val="2627182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Wat is een Mijn Blok?</a:t>
            </a:r>
          </a:p>
        </p:txBody>
      </p:sp>
      <p:sp>
        <p:nvSpPr>
          <p:cNvPr id="3" name="Content Placeholder 2"/>
          <p:cNvSpPr>
            <a:spLocks noGrp="1"/>
          </p:cNvSpPr>
          <p:nvPr>
            <p:ph idx="1"/>
          </p:nvPr>
        </p:nvSpPr>
        <p:spPr>
          <a:xfrm>
            <a:off x="227874" y="1494062"/>
            <a:ext cx="4230861" cy="4632101"/>
          </a:xfrm>
        </p:spPr>
        <p:txBody>
          <a:bodyPr>
            <a:normAutofit fontScale="92500" lnSpcReduction="20000"/>
          </a:bodyPr>
          <a:lstStyle/>
          <a:p>
            <a:pPr marL="342900" indent="-342900">
              <a:buFont typeface="Arial"/>
              <a:buChar char="•"/>
            </a:pPr>
            <a:r>
              <a:rPr lang="nl" sz="2400" b="0" dirty="0"/>
              <a:t>Een Mijn Blok is een combinatie van een of meer blokken die u maakt en die in één blok kunnen worden gegroepeerd</a:t>
            </a:r>
          </a:p>
          <a:p>
            <a:pPr marL="342900" indent="-342900">
              <a:buFont typeface="Arial"/>
              <a:buChar char="•"/>
            </a:pPr>
            <a:r>
              <a:rPr lang="nl" sz="2400" b="0" dirty="0"/>
              <a:t>Mijn blokken zijn in feite je eigen aangepaste blokken</a:t>
            </a:r>
          </a:p>
          <a:p>
            <a:pPr marL="342900" indent="-342900">
              <a:buFont typeface="Arial"/>
              <a:buChar char="•"/>
            </a:pPr>
            <a:r>
              <a:rPr lang="nl" sz="2400" b="0" dirty="0"/>
              <a:t>Zodra een Mijn Blok is aangemaakt, kunt u deze in meerdere programma's gebruiken</a:t>
            </a:r>
          </a:p>
          <a:p>
            <a:pPr marL="342900" indent="-342900">
              <a:buFont typeface="Arial"/>
              <a:buChar char="•"/>
            </a:pPr>
            <a:r>
              <a:rPr lang="nl" sz="2400" b="0" dirty="0"/>
              <a:t>Net als elk ander blok in EV3 kunnen Mijn blokken zowel in- als uitgangen (parameters) hebben</a:t>
            </a:r>
          </a:p>
        </p:txBody>
      </p:sp>
      <p:sp>
        <p:nvSpPr>
          <p:cNvPr id="4" name="Footer Placeholder 3"/>
          <p:cNvSpPr>
            <a:spLocks noGrp="1"/>
          </p:cNvSpPr>
          <p:nvPr>
            <p:ph type="ftr" sz="quarter" idx="11"/>
          </p:nvPr>
        </p:nvSpPr>
        <p:spPr/>
        <p:txBody>
          <a:bodyPr/>
          <a:lstStyle/>
          <a:p>
            <a:r>
              <a:rPr lang="nl"/>
              <a:t>Copyright © 2023 Prime Lessons (primelessons.org) CC-BY-NC-SA. (Laatste bewerking: 8-6-2023)</a:t>
            </a:r>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a:p>
        </p:txBody>
      </p:sp>
      <p:sp>
        <p:nvSpPr>
          <p:cNvPr id="7" name="TextBox 6"/>
          <p:cNvSpPr txBox="1"/>
          <p:nvPr/>
        </p:nvSpPr>
        <p:spPr>
          <a:xfrm>
            <a:off x="5038613" y="2936772"/>
            <a:ext cx="3771900" cy="646331"/>
          </a:xfrm>
          <a:prstGeom prst="rect">
            <a:avLst/>
          </a:prstGeom>
          <a:noFill/>
        </p:spPr>
        <p:txBody>
          <a:bodyPr wrap="square" rtlCol="0">
            <a:spAutoFit/>
          </a:bodyPr>
          <a:lstStyle/>
          <a:p>
            <a:r>
              <a:rPr lang="nl" dirty="0"/>
              <a:t>Bovenstaande blokken zijn een voorbeeld van een Mijn Blok met verschillende ingangen</a:t>
            </a:r>
          </a:p>
        </p:txBody>
      </p:sp>
      <p:cxnSp>
        <p:nvCxnSpPr>
          <p:cNvPr id="9" name="Straight Connector 8"/>
          <p:cNvCxnSpPr>
            <a:cxnSpLocks/>
          </p:cNvCxnSpPr>
          <p:nvPr/>
        </p:nvCxnSpPr>
        <p:spPr>
          <a:xfrm flipH="1">
            <a:off x="4530729" y="1517798"/>
            <a:ext cx="17964" cy="445192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3572D51-C2A2-4106-B024-DF662CC0E1EE}"/>
              </a:ext>
            </a:extLst>
          </p:cNvPr>
          <p:cNvPicPr>
            <a:picLocks noChangeAspect="1"/>
          </p:cNvPicPr>
          <p:nvPr/>
        </p:nvPicPr>
        <p:blipFill>
          <a:blip r:embed="rId3"/>
          <a:stretch>
            <a:fillRect/>
          </a:stretch>
        </p:blipFill>
        <p:spPr>
          <a:xfrm>
            <a:off x="4685161" y="1752301"/>
            <a:ext cx="4300992" cy="509911"/>
          </a:xfrm>
          <a:prstGeom prst="rect">
            <a:avLst/>
          </a:prstGeom>
        </p:spPr>
      </p:pic>
      <p:pic>
        <p:nvPicPr>
          <p:cNvPr id="12" name="Picture 11">
            <a:extLst>
              <a:ext uri="{FF2B5EF4-FFF2-40B4-BE49-F238E27FC236}">
                <a16:creationId xmlns:a16="http://schemas.microsoft.com/office/drawing/2014/main" id="{CA771AB1-4574-4596-B8B3-71F0EBF997DC}"/>
              </a:ext>
            </a:extLst>
          </p:cNvPr>
          <p:cNvPicPr>
            <a:picLocks noChangeAspect="1"/>
          </p:cNvPicPr>
          <p:nvPr/>
        </p:nvPicPr>
        <p:blipFill>
          <a:blip r:embed="rId4"/>
          <a:stretch>
            <a:fillRect/>
          </a:stretch>
        </p:blipFill>
        <p:spPr>
          <a:xfrm>
            <a:off x="4699314" y="2409060"/>
            <a:ext cx="4300993" cy="442749"/>
          </a:xfrm>
          <a:prstGeom prst="rect">
            <a:avLst/>
          </a:prstGeom>
        </p:spPr>
      </p:pic>
    </p:spTree>
    <p:extLst>
      <p:ext uri="{BB962C8B-B14F-4D97-AF65-F5344CB8AC3E}">
        <p14:creationId xmlns:p14="http://schemas.microsoft.com/office/powerpoint/2010/main" val="398724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 dirty="0"/>
              <a:t>Wanneer gebruik je een Mijn Blok?</a:t>
            </a:r>
          </a:p>
        </p:txBody>
      </p:sp>
      <p:sp>
        <p:nvSpPr>
          <p:cNvPr id="3" name="Content Placeholder 2"/>
          <p:cNvSpPr>
            <a:spLocks noGrp="1"/>
          </p:cNvSpPr>
          <p:nvPr>
            <p:ph idx="1"/>
          </p:nvPr>
        </p:nvSpPr>
        <p:spPr>
          <a:xfrm>
            <a:off x="217846" y="1481958"/>
            <a:ext cx="7336707" cy="4557361"/>
          </a:xfrm>
        </p:spPr>
        <p:txBody>
          <a:bodyPr>
            <a:normAutofit/>
          </a:bodyPr>
          <a:lstStyle/>
          <a:p>
            <a:pPr marL="342900" indent="-342900">
              <a:buFont typeface="Arial"/>
              <a:buChar char="•"/>
            </a:pPr>
            <a:r>
              <a:rPr lang="nl" sz="2400" dirty="0"/>
              <a:t>Wanneer de robot een actie binnen uw programma gaat herhalen</a:t>
            </a:r>
          </a:p>
          <a:p>
            <a:pPr marL="342900" indent="-342900">
              <a:buFont typeface="Arial"/>
              <a:buChar char="•"/>
            </a:pPr>
            <a:r>
              <a:rPr lang="nl" sz="2400" dirty="0"/>
              <a:t>Wanneer code wordt herhaald in een ander programma</a:t>
            </a:r>
          </a:p>
          <a:p>
            <a:pPr marL="342900" indent="-342900">
              <a:buFont typeface="Arial"/>
              <a:buChar char="•"/>
            </a:pPr>
            <a:r>
              <a:rPr lang="nl" sz="2400" dirty="0"/>
              <a:t>Organiseer en vereenvoudig uw code</a:t>
            </a:r>
          </a:p>
          <a:p>
            <a:pPr marL="0" indent="0">
              <a:buNone/>
            </a:pPr>
            <a:endParaRPr lang="en-US" sz="2400" dirty="0"/>
          </a:p>
        </p:txBody>
      </p:sp>
      <p:sp>
        <p:nvSpPr>
          <p:cNvPr id="4" name="Footer Placeholder 3"/>
          <p:cNvSpPr>
            <a:spLocks noGrp="1"/>
          </p:cNvSpPr>
          <p:nvPr>
            <p:ph type="ftr" sz="quarter" idx="11"/>
          </p:nvPr>
        </p:nvSpPr>
        <p:spPr/>
        <p:txBody>
          <a:bodyPr/>
          <a:lstStyle/>
          <a:p>
            <a:r>
              <a:rPr lang="nl"/>
              <a:t>Copyright © 2023 Prime Lessons (primelessons.org) CC-BY-NC-SA. (Laatste bewerking: 8-6-2023)</a:t>
            </a:r>
          </a:p>
        </p:txBody>
      </p:sp>
      <p:sp>
        <p:nvSpPr>
          <p:cNvPr id="6" name="Slide Number Placeholder 5"/>
          <p:cNvSpPr>
            <a:spLocks noGrp="1"/>
          </p:cNvSpPr>
          <p:nvPr>
            <p:ph type="sldNum" sz="quarter" idx="12"/>
          </p:nvPr>
        </p:nvSpPr>
        <p:spPr/>
        <p:txBody>
          <a:bodyPr/>
          <a:lstStyle/>
          <a:p>
            <a:fld id="{4DBC7FC8-25FB-FC45-8177-2B991DA6778C}" type="slidenum">
              <a:rPr lang="en-US" smtClean="0"/>
              <a:t>4</a:t>
            </a:fld>
            <a:endParaRPr lang="en-US"/>
          </a:p>
        </p:txBody>
      </p:sp>
      <p:pic>
        <p:nvPicPr>
          <p:cNvPr id="5" name="Picture 4"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5344" y="1787332"/>
            <a:ext cx="1213540" cy="1285907"/>
          </a:xfrm>
          <a:prstGeom prst="rect">
            <a:avLst/>
          </a:prstGeom>
        </p:spPr>
      </p:pic>
    </p:spTree>
    <p:extLst>
      <p:ext uri="{BB962C8B-B14F-4D97-AF65-F5344CB8AC3E}">
        <p14:creationId xmlns:p14="http://schemas.microsoft.com/office/powerpoint/2010/main" val="3212220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Waarom zou je je druk maken?</a:t>
            </a:r>
          </a:p>
        </p:txBody>
      </p:sp>
      <p:sp>
        <p:nvSpPr>
          <p:cNvPr id="3" name="Content Placeholder 2"/>
          <p:cNvSpPr>
            <a:spLocks noGrp="1"/>
          </p:cNvSpPr>
          <p:nvPr>
            <p:ph idx="1"/>
          </p:nvPr>
        </p:nvSpPr>
        <p:spPr>
          <a:xfrm>
            <a:off x="245341" y="1392135"/>
            <a:ext cx="8561878" cy="1110641"/>
          </a:xfrm>
        </p:spPr>
        <p:txBody>
          <a:bodyPr/>
          <a:lstStyle/>
          <a:p>
            <a:pPr marL="0" indent="0">
              <a:buNone/>
            </a:pPr>
            <a:r>
              <a:rPr lang="nl" sz="2400" b="0" dirty="0">
                <a:solidFill>
                  <a:srgbClr val="0000FF"/>
                </a:solidFill>
              </a:rPr>
              <a:t>Dankzij My Blocks zien je missies er zo uit...</a:t>
            </a:r>
          </a:p>
        </p:txBody>
      </p:sp>
      <p:sp>
        <p:nvSpPr>
          <p:cNvPr id="8" name="Footer Placeholder 7"/>
          <p:cNvSpPr>
            <a:spLocks noGrp="1"/>
          </p:cNvSpPr>
          <p:nvPr>
            <p:ph type="ftr" sz="quarter" idx="11"/>
          </p:nvPr>
        </p:nvSpPr>
        <p:spPr/>
        <p:txBody>
          <a:bodyPr/>
          <a:lstStyle/>
          <a:p>
            <a:r>
              <a:rPr lang="nl"/>
              <a:t>Copyright © 2023 Prime Lessons (primelessons.org) CC-BY-NC-SA. (Laatste bewerking: 8-6-2023)</a:t>
            </a:r>
          </a:p>
        </p:txBody>
      </p:sp>
      <p:sp>
        <p:nvSpPr>
          <p:cNvPr id="9" name="Slide Number Placeholder 8"/>
          <p:cNvSpPr>
            <a:spLocks noGrp="1"/>
          </p:cNvSpPr>
          <p:nvPr>
            <p:ph type="sldNum" sz="quarter" idx="12"/>
          </p:nvPr>
        </p:nvSpPr>
        <p:spPr/>
        <p:txBody>
          <a:bodyPr/>
          <a:lstStyle/>
          <a:p>
            <a:fld id="{4DBC7FC8-25FB-FC45-8177-2B991DA6778C}" type="slidenum">
              <a:rPr lang="en-US" smtClean="0"/>
              <a:t>5</a:t>
            </a:fld>
            <a:endParaRPr lang="en-US"/>
          </a:p>
        </p:txBody>
      </p:sp>
      <p:sp>
        <p:nvSpPr>
          <p:cNvPr id="5" name="Content Placeholder 2"/>
          <p:cNvSpPr txBox="1">
            <a:spLocks/>
          </p:cNvSpPr>
          <p:nvPr/>
        </p:nvSpPr>
        <p:spPr>
          <a:xfrm>
            <a:off x="235140" y="5411974"/>
            <a:ext cx="8561878" cy="9031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l" sz="2400" dirty="0">
                <a:solidFill>
                  <a:srgbClr val="329B65"/>
                </a:solidFill>
              </a:rPr>
              <a:t>Dit maakt uw code gemakkelijker te lezen en gemakkelijker aan te passen!</a:t>
            </a:r>
          </a:p>
        </p:txBody>
      </p:sp>
      <p:pic>
        <p:nvPicPr>
          <p:cNvPr id="11" name="Picture 10">
            <a:extLst>
              <a:ext uri="{FF2B5EF4-FFF2-40B4-BE49-F238E27FC236}">
                <a16:creationId xmlns:a16="http://schemas.microsoft.com/office/drawing/2014/main" id="{90BD6F9B-766D-D04A-8A2C-A8544C9E2FEB}"/>
              </a:ext>
            </a:extLst>
          </p:cNvPr>
          <p:cNvPicPr>
            <a:picLocks noChangeAspect="1"/>
          </p:cNvPicPr>
          <p:nvPr/>
        </p:nvPicPr>
        <p:blipFill>
          <a:blip r:embed="rId2"/>
          <a:stretch>
            <a:fillRect/>
          </a:stretch>
        </p:blipFill>
        <p:spPr>
          <a:xfrm>
            <a:off x="2267733" y="1779190"/>
            <a:ext cx="4496691" cy="3299620"/>
          </a:xfrm>
          <a:prstGeom prst="rect">
            <a:avLst/>
          </a:prstGeom>
        </p:spPr>
      </p:pic>
    </p:spTree>
    <p:extLst>
      <p:ext uri="{BB962C8B-B14F-4D97-AF65-F5344CB8AC3E}">
        <p14:creationId xmlns:p14="http://schemas.microsoft.com/office/powerpoint/2010/main" val="2036208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 dirty="0"/>
              <a:t>Wat maakt een nuttig mijn blok</a:t>
            </a:r>
          </a:p>
        </p:txBody>
      </p:sp>
      <p:sp>
        <p:nvSpPr>
          <p:cNvPr id="3" name="Content Placeholder 2"/>
          <p:cNvSpPr>
            <a:spLocks noGrp="1"/>
          </p:cNvSpPr>
          <p:nvPr>
            <p:ph idx="1"/>
          </p:nvPr>
        </p:nvSpPr>
        <p:spPr/>
        <p:txBody>
          <a:bodyPr>
            <a:normAutofit lnSpcReduction="10000"/>
          </a:bodyPr>
          <a:lstStyle/>
          <a:p>
            <a:r>
              <a:rPr lang="nl" dirty="0"/>
              <a:t>Opmerking: Door Mijn blokken te maken met in- en uitgangen kunnen ze veel nuttiger worden. U moet er echter voor zorgen dat u Mijn blok niet te ingewikkeld maakt.</a:t>
            </a:r>
          </a:p>
          <a:p>
            <a:endParaRPr lang="en-US" dirty="0"/>
          </a:p>
          <a:p>
            <a:r>
              <a:rPr lang="nl" dirty="0"/>
              <a:t>Vraag: Bekijk de lijst met drie Mijn Blokken hieronder. Welke zijn volgens jou handig om te gebruiken?</a:t>
            </a:r>
          </a:p>
          <a:p>
            <a:pPr lvl="1"/>
            <a:r>
              <a:rPr lang="nl" dirty="0"/>
              <a:t>Turn90degrees (draait de robot 90 graden)</a:t>
            </a:r>
          </a:p>
          <a:p>
            <a:pPr lvl="1"/>
            <a:r>
              <a:rPr lang="nl" dirty="0" err="1"/>
              <a:t>TurnDegrees </a:t>
            </a:r>
            <a:r>
              <a:rPr lang="nl" dirty="0"/>
              <a:t>met een hoek en vermogen</a:t>
            </a:r>
          </a:p>
          <a:p>
            <a:pPr lvl="1"/>
            <a:r>
              <a:rPr lang="nl" dirty="0" err="1"/>
              <a:t>TurnDegrees </a:t>
            </a:r>
            <a:r>
              <a:rPr lang="nl" dirty="0"/>
              <a:t>met ingangen voor hoek, kracht, uitloop/rem, enz</a:t>
            </a:r>
          </a:p>
          <a:p>
            <a:endParaRPr lang="en-US" dirty="0"/>
          </a:p>
          <a:p>
            <a:r>
              <a:rPr lang="nl" dirty="0"/>
              <a:t>Antwoord:</a:t>
            </a:r>
          </a:p>
          <a:p>
            <a:pPr lvl="1"/>
            <a:r>
              <a:rPr lang="nl" dirty="0"/>
              <a:t>Turn90degrees kan vaak worden gebruikt, maar je zult gedwongen worden om andere </a:t>
            </a:r>
            <a:r>
              <a:rPr lang="nl" dirty="0" err="1"/>
              <a:t>MyBlocks te maken </a:t>
            </a:r>
            <a:r>
              <a:rPr lang="nl" dirty="0"/>
              <a:t>voor andere hoeken. Dit kan later niet meer worden opgelost.</a:t>
            </a:r>
          </a:p>
          <a:p>
            <a:pPr lvl="1"/>
            <a:r>
              <a:rPr lang="nl" dirty="0" err="1"/>
              <a:t>TurnDegrees </a:t>
            </a:r>
            <a:r>
              <a:rPr lang="nl" dirty="0"/>
              <a:t>met hoek en kracht als invoer is waarschijnlijk de beste keuze.</a:t>
            </a:r>
          </a:p>
          <a:p>
            <a:pPr lvl="1"/>
            <a:r>
              <a:rPr lang="nl" dirty="0" err="1"/>
              <a:t>TurnDegrees </a:t>
            </a:r>
            <a:r>
              <a:rPr lang="nl" dirty="0"/>
              <a:t>met hoek, kracht, uitloop/rem, enz. zijn misschien wel het meest aanpasbaar, maar sommige ingangen worden mogelijk nooit gebruikt.</a:t>
            </a:r>
          </a:p>
        </p:txBody>
      </p:sp>
      <p:sp>
        <p:nvSpPr>
          <p:cNvPr id="4" name="Footer Placeholder 3"/>
          <p:cNvSpPr>
            <a:spLocks noGrp="1"/>
          </p:cNvSpPr>
          <p:nvPr>
            <p:ph type="ftr" sz="quarter" idx="11"/>
          </p:nvPr>
        </p:nvSpPr>
        <p:spPr/>
        <p:txBody>
          <a:bodyPr/>
          <a:lstStyle/>
          <a:p>
            <a:r>
              <a:rPr lang="nl"/>
              <a:t>Copyright © 2023 Prime Lessons (primelessons.org) CC-BY-NC-SA. (Laatste bewerking: 8-6-2023)</a:t>
            </a:r>
          </a:p>
        </p:txBody>
      </p:sp>
      <p:sp>
        <p:nvSpPr>
          <p:cNvPr id="5" name="Slide Number Placeholder 4"/>
          <p:cNvSpPr>
            <a:spLocks noGrp="1"/>
          </p:cNvSpPr>
          <p:nvPr>
            <p:ph type="sldNum" sz="quarter" idx="12"/>
          </p:nvPr>
        </p:nvSpPr>
        <p:spPr/>
        <p:txBody>
          <a:bodyPr/>
          <a:lstStyle/>
          <a:p>
            <a:fld id="{4DBC7FC8-25FB-FC45-8177-2B991DA6778C}" type="slidenum">
              <a:rPr lang="en-US" smtClean="0"/>
              <a:pPr/>
              <a:t>6</a:t>
            </a:fld>
            <a:endParaRPr lang="en-US"/>
          </a:p>
        </p:txBody>
      </p:sp>
    </p:spTree>
    <p:extLst>
      <p:ext uri="{BB962C8B-B14F-4D97-AF65-F5344CB8AC3E}">
        <p14:creationId xmlns:p14="http://schemas.microsoft.com/office/powerpoint/2010/main" val="334888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C0D13-B885-734C-AD9F-E7C5846860F1}"/>
              </a:ext>
            </a:extLst>
          </p:cNvPr>
          <p:cNvSpPr>
            <a:spLocks noGrp="1"/>
          </p:cNvSpPr>
          <p:nvPr>
            <p:ph type="title"/>
          </p:nvPr>
        </p:nvSpPr>
        <p:spPr/>
        <p:txBody>
          <a:bodyPr/>
          <a:lstStyle/>
          <a:p>
            <a:r>
              <a:rPr lang="nl" dirty="0"/>
              <a:t>Stap 1: Maak een Mijn Blok aan</a:t>
            </a:r>
          </a:p>
        </p:txBody>
      </p:sp>
      <p:sp>
        <p:nvSpPr>
          <p:cNvPr id="20" name="Content Placeholder 19">
            <a:extLst>
              <a:ext uri="{FF2B5EF4-FFF2-40B4-BE49-F238E27FC236}">
                <a16:creationId xmlns:a16="http://schemas.microsoft.com/office/drawing/2014/main" id="{AE5CBBB1-64E1-BF4B-B3B8-2D970868E511}"/>
              </a:ext>
            </a:extLst>
          </p:cNvPr>
          <p:cNvSpPr>
            <a:spLocks noGrp="1"/>
          </p:cNvSpPr>
          <p:nvPr>
            <p:ph idx="1"/>
          </p:nvPr>
        </p:nvSpPr>
        <p:spPr>
          <a:xfrm>
            <a:off x="329882" y="1484555"/>
            <a:ext cx="5636020" cy="2193589"/>
          </a:xfrm>
        </p:spPr>
        <p:txBody>
          <a:bodyPr/>
          <a:lstStyle/>
          <a:p>
            <a:r>
              <a:rPr lang="nl" dirty="0"/>
              <a:t>Ga naar het tabblad Mijn blokken aan de linkerkant en selecteer 'Een blok maken'.</a:t>
            </a:r>
          </a:p>
          <a:p>
            <a:r>
              <a:rPr lang="nl" dirty="0"/>
              <a:t>Vervolgens wordt u naar het menu Blokken maken gebracht.</a:t>
            </a:r>
          </a:p>
          <a:p>
            <a:r>
              <a:rPr lang="nl" dirty="0"/>
              <a:t>Typ de naam voor het blok</a:t>
            </a:r>
          </a:p>
        </p:txBody>
      </p:sp>
      <p:sp>
        <p:nvSpPr>
          <p:cNvPr id="4" name="Footer Placeholder 3">
            <a:extLst>
              <a:ext uri="{FF2B5EF4-FFF2-40B4-BE49-F238E27FC236}">
                <a16:creationId xmlns:a16="http://schemas.microsoft.com/office/drawing/2014/main" id="{71B7C31B-9774-4743-8AA6-80A070046F5C}"/>
              </a:ext>
            </a:extLst>
          </p:cNvPr>
          <p:cNvSpPr>
            <a:spLocks noGrp="1"/>
          </p:cNvSpPr>
          <p:nvPr>
            <p:ph type="ftr" sz="quarter" idx="11"/>
          </p:nvPr>
        </p:nvSpPr>
        <p:spPr/>
        <p:txBody>
          <a:bodyPr/>
          <a:lstStyle/>
          <a:p>
            <a:r>
              <a:rPr lang="nl"/>
              <a:t>Copyright © 2023 Prime Lessons (primelessons.org) CC-BY-NC-SA. (Laatste bewerking: 8-6-2023)</a:t>
            </a:r>
          </a:p>
        </p:txBody>
      </p:sp>
      <p:sp>
        <p:nvSpPr>
          <p:cNvPr id="5" name="Slide Number Placeholder 4">
            <a:extLst>
              <a:ext uri="{FF2B5EF4-FFF2-40B4-BE49-F238E27FC236}">
                <a16:creationId xmlns:a16="http://schemas.microsoft.com/office/drawing/2014/main" id="{DADA96CA-DA64-214A-9A29-CB8431E10F71}"/>
              </a:ext>
            </a:extLst>
          </p:cNvPr>
          <p:cNvSpPr>
            <a:spLocks noGrp="1"/>
          </p:cNvSpPr>
          <p:nvPr>
            <p:ph type="sldNum" sz="quarter" idx="12"/>
          </p:nvPr>
        </p:nvSpPr>
        <p:spPr/>
        <p:txBody>
          <a:bodyPr/>
          <a:lstStyle/>
          <a:p>
            <a:fld id="{4382A7F7-08BF-4252-8141-63FB96055BBB}" type="slidenum">
              <a:rPr lang="en-US" smtClean="0"/>
              <a:t>7</a:t>
            </a:fld>
            <a:endParaRPr lang="en-US"/>
          </a:p>
        </p:txBody>
      </p:sp>
      <p:pic>
        <p:nvPicPr>
          <p:cNvPr id="21" name="Picture 20" descr="A screenshot of a cell phone&#10;&#10;Description automatically generated">
            <a:extLst>
              <a:ext uri="{FF2B5EF4-FFF2-40B4-BE49-F238E27FC236}">
                <a16:creationId xmlns:a16="http://schemas.microsoft.com/office/drawing/2014/main" id="{35FF2D3B-3EB3-784C-95F1-EF78EE8DB65E}"/>
              </a:ext>
            </a:extLst>
          </p:cNvPr>
          <p:cNvPicPr>
            <a:picLocks noChangeAspect="1"/>
          </p:cNvPicPr>
          <p:nvPr/>
        </p:nvPicPr>
        <p:blipFill>
          <a:blip r:embed="rId2"/>
          <a:stretch>
            <a:fillRect/>
          </a:stretch>
        </p:blipFill>
        <p:spPr>
          <a:xfrm>
            <a:off x="6903519" y="1484555"/>
            <a:ext cx="2086329" cy="4812016"/>
          </a:xfrm>
          <a:prstGeom prst="rect">
            <a:avLst/>
          </a:prstGeom>
        </p:spPr>
      </p:pic>
      <p:pic>
        <p:nvPicPr>
          <p:cNvPr id="22" name="Picture 21" descr="A screenshot of a cell phone&#10;&#10;Description automatically generated">
            <a:extLst>
              <a:ext uri="{FF2B5EF4-FFF2-40B4-BE49-F238E27FC236}">
                <a16:creationId xmlns:a16="http://schemas.microsoft.com/office/drawing/2014/main" id="{B287BF4F-40BA-6D43-AE61-F591C95EFC7B}"/>
              </a:ext>
            </a:extLst>
          </p:cNvPr>
          <p:cNvPicPr>
            <a:picLocks noChangeAspect="1"/>
          </p:cNvPicPr>
          <p:nvPr/>
        </p:nvPicPr>
        <p:blipFill>
          <a:blip r:embed="rId3"/>
          <a:stretch>
            <a:fillRect/>
          </a:stretch>
        </p:blipFill>
        <p:spPr>
          <a:xfrm>
            <a:off x="1122622" y="3353866"/>
            <a:ext cx="4477871" cy="2917305"/>
          </a:xfrm>
          <a:prstGeom prst="rect">
            <a:avLst/>
          </a:prstGeom>
        </p:spPr>
      </p:pic>
      <p:sp>
        <p:nvSpPr>
          <p:cNvPr id="23" name="Rectangle 22">
            <a:extLst>
              <a:ext uri="{FF2B5EF4-FFF2-40B4-BE49-F238E27FC236}">
                <a16:creationId xmlns:a16="http://schemas.microsoft.com/office/drawing/2014/main" id="{AE487B99-C753-8747-B756-7FDDAEBE2E74}"/>
              </a:ext>
            </a:extLst>
          </p:cNvPr>
          <p:cNvSpPr/>
          <p:nvPr/>
        </p:nvSpPr>
        <p:spPr>
          <a:xfrm>
            <a:off x="2428786" y="3976156"/>
            <a:ext cx="1457414" cy="3683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924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15713-69C0-034B-8540-C31146B819DA}"/>
              </a:ext>
            </a:extLst>
          </p:cNvPr>
          <p:cNvSpPr>
            <a:spLocks noGrp="1"/>
          </p:cNvSpPr>
          <p:nvPr>
            <p:ph type="title"/>
          </p:nvPr>
        </p:nvSpPr>
        <p:spPr/>
        <p:txBody>
          <a:bodyPr/>
          <a:lstStyle/>
          <a:p>
            <a:r>
              <a:rPr lang="nl" dirty="0"/>
              <a:t>Stap 2: Voeg ingangen en labels toe</a:t>
            </a:r>
          </a:p>
        </p:txBody>
      </p:sp>
      <p:sp>
        <p:nvSpPr>
          <p:cNvPr id="3" name="Content Placeholder 2">
            <a:extLst>
              <a:ext uri="{FF2B5EF4-FFF2-40B4-BE49-F238E27FC236}">
                <a16:creationId xmlns:a16="http://schemas.microsoft.com/office/drawing/2014/main" id="{540277A8-2B02-D44B-9A43-9A6BD7657954}"/>
              </a:ext>
            </a:extLst>
          </p:cNvPr>
          <p:cNvSpPr>
            <a:spLocks noGrp="1"/>
          </p:cNvSpPr>
          <p:nvPr>
            <p:ph idx="1"/>
          </p:nvPr>
        </p:nvSpPr>
        <p:spPr>
          <a:xfrm>
            <a:off x="227874" y="1505616"/>
            <a:ext cx="2820126" cy="4654528"/>
          </a:xfrm>
        </p:spPr>
        <p:txBody>
          <a:bodyPr/>
          <a:lstStyle/>
          <a:p>
            <a:r>
              <a:rPr lang="nl" dirty="0"/>
              <a:t>Gebruik de knoppen onder het blok om invoer toe te voegen. U kunt getal- of tekstinvoer toevoegen, evenals Booleaanse waarden (waar/onwaar).</a:t>
            </a:r>
          </a:p>
          <a:p>
            <a:r>
              <a:rPr lang="nl" dirty="0"/>
              <a:t>Labels kunnen worden gebruikt om aan te geven wat elke ingang is wanneer u My Block in uw programma's gebruikt.</a:t>
            </a:r>
          </a:p>
        </p:txBody>
      </p:sp>
      <p:sp>
        <p:nvSpPr>
          <p:cNvPr id="4" name="Footer Placeholder 3">
            <a:extLst>
              <a:ext uri="{FF2B5EF4-FFF2-40B4-BE49-F238E27FC236}">
                <a16:creationId xmlns:a16="http://schemas.microsoft.com/office/drawing/2014/main" id="{23688C9F-3988-0E40-BE0B-490B338185F3}"/>
              </a:ext>
            </a:extLst>
          </p:cNvPr>
          <p:cNvSpPr>
            <a:spLocks noGrp="1"/>
          </p:cNvSpPr>
          <p:nvPr>
            <p:ph type="ftr" sz="quarter" idx="11"/>
          </p:nvPr>
        </p:nvSpPr>
        <p:spPr/>
        <p:txBody>
          <a:bodyPr/>
          <a:lstStyle/>
          <a:p>
            <a:r>
              <a:rPr lang="nl"/>
              <a:t>Copyright © 2023 Prime Lessons (primelessons.org) CC-BY-NC-SA. (Laatste bewerking: 8-6-2023)</a:t>
            </a:r>
          </a:p>
        </p:txBody>
      </p:sp>
      <p:sp>
        <p:nvSpPr>
          <p:cNvPr id="5" name="Slide Number Placeholder 4">
            <a:extLst>
              <a:ext uri="{FF2B5EF4-FFF2-40B4-BE49-F238E27FC236}">
                <a16:creationId xmlns:a16="http://schemas.microsoft.com/office/drawing/2014/main" id="{EE7126A9-7E40-994F-9E5E-7B9A12D1316E}"/>
              </a:ext>
            </a:extLst>
          </p:cNvPr>
          <p:cNvSpPr>
            <a:spLocks noGrp="1"/>
          </p:cNvSpPr>
          <p:nvPr>
            <p:ph type="sldNum" sz="quarter" idx="12"/>
          </p:nvPr>
        </p:nvSpPr>
        <p:spPr/>
        <p:txBody>
          <a:bodyPr/>
          <a:lstStyle/>
          <a:p>
            <a:fld id="{4382A7F7-08BF-4252-8141-63FB96055BBB}" type="slidenum">
              <a:rPr lang="en-US" smtClean="0"/>
              <a:t>8</a:t>
            </a:fld>
            <a:endParaRPr lang="en-US"/>
          </a:p>
        </p:txBody>
      </p:sp>
      <p:grpSp>
        <p:nvGrpSpPr>
          <p:cNvPr id="21" name="Group 20">
            <a:extLst>
              <a:ext uri="{FF2B5EF4-FFF2-40B4-BE49-F238E27FC236}">
                <a16:creationId xmlns:a16="http://schemas.microsoft.com/office/drawing/2014/main" id="{1570ACFA-556A-2D47-8982-EC57E17C7A0A}"/>
              </a:ext>
            </a:extLst>
          </p:cNvPr>
          <p:cNvGrpSpPr/>
          <p:nvPr/>
        </p:nvGrpSpPr>
        <p:grpSpPr>
          <a:xfrm>
            <a:off x="3048000" y="1768475"/>
            <a:ext cx="5868126" cy="4026544"/>
            <a:chOff x="1809783" y="1486512"/>
            <a:chExt cx="7106343" cy="4673632"/>
          </a:xfrm>
        </p:grpSpPr>
        <p:pic>
          <p:nvPicPr>
            <p:cNvPr id="7" name="Picture 6" descr="A screenshot of a cell phone&#10;&#10;Description automatically generated">
              <a:extLst>
                <a:ext uri="{FF2B5EF4-FFF2-40B4-BE49-F238E27FC236}">
                  <a16:creationId xmlns:a16="http://schemas.microsoft.com/office/drawing/2014/main" id="{54958CAA-2809-1A42-B6AE-FF05C6FBDE60}"/>
                </a:ext>
              </a:extLst>
            </p:cNvPr>
            <p:cNvPicPr>
              <a:picLocks noChangeAspect="1"/>
            </p:cNvPicPr>
            <p:nvPr/>
          </p:nvPicPr>
          <p:blipFill>
            <a:blip r:embed="rId2"/>
            <a:stretch>
              <a:fillRect/>
            </a:stretch>
          </p:blipFill>
          <p:spPr>
            <a:xfrm>
              <a:off x="1809783" y="1486512"/>
              <a:ext cx="7106343" cy="4673632"/>
            </a:xfrm>
            <a:prstGeom prst="rect">
              <a:avLst/>
            </a:prstGeom>
          </p:spPr>
        </p:pic>
        <p:cxnSp>
          <p:nvCxnSpPr>
            <p:cNvPr id="9" name="Straight Arrow Connector 8">
              <a:extLst>
                <a:ext uri="{FF2B5EF4-FFF2-40B4-BE49-F238E27FC236}">
                  <a16:creationId xmlns:a16="http://schemas.microsoft.com/office/drawing/2014/main" id="{1DA57DB9-6E4E-1146-AF78-F79D2A1E341E}"/>
                </a:ext>
              </a:extLst>
            </p:cNvPr>
            <p:cNvCxnSpPr>
              <a:cxnSpLocks/>
            </p:cNvCxnSpPr>
            <p:nvPr/>
          </p:nvCxnSpPr>
          <p:spPr>
            <a:xfrm flipV="1">
              <a:off x="3429726" y="3054677"/>
              <a:ext cx="1611630" cy="122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69DF9D2-8931-5A4B-87EC-809F99F8E233}"/>
                </a:ext>
              </a:extLst>
            </p:cNvPr>
            <p:cNvCxnSpPr>
              <a:cxnSpLocks/>
            </p:cNvCxnSpPr>
            <p:nvPr/>
          </p:nvCxnSpPr>
          <p:spPr>
            <a:xfrm flipV="1">
              <a:off x="3582126" y="3054677"/>
              <a:ext cx="3060156" cy="1375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23A58B5-1EC8-8E4E-A2A8-D66AA845789C}"/>
                </a:ext>
              </a:extLst>
            </p:cNvPr>
            <p:cNvCxnSpPr>
              <a:cxnSpLocks/>
            </p:cNvCxnSpPr>
            <p:nvPr/>
          </p:nvCxnSpPr>
          <p:spPr>
            <a:xfrm flipV="1">
              <a:off x="7373076" y="2951807"/>
              <a:ext cx="308610" cy="1325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9ED9398-93BD-1F48-AEF8-D682709BC767}"/>
                </a:ext>
              </a:extLst>
            </p:cNvPr>
            <p:cNvCxnSpPr>
              <a:cxnSpLocks/>
            </p:cNvCxnSpPr>
            <p:nvPr/>
          </p:nvCxnSpPr>
          <p:spPr>
            <a:xfrm flipH="1" flipV="1">
              <a:off x="5882610" y="2951809"/>
              <a:ext cx="1391876" cy="1325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36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CBC77D-48F6-DB4B-A3C5-C8B045C6584D}"/>
              </a:ext>
            </a:extLst>
          </p:cNvPr>
          <p:cNvSpPr>
            <a:spLocks noGrp="1"/>
          </p:cNvSpPr>
          <p:nvPr>
            <p:ph type="title"/>
          </p:nvPr>
        </p:nvSpPr>
        <p:spPr/>
        <p:txBody>
          <a:bodyPr/>
          <a:lstStyle/>
          <a:p>
            <a:r>
              <a:rPr lang="nl" dirty="0"/>
              <a:t>Stap 3: Mijn blok definiëren</a:t>
            </a:r>
          </a:p>
        </p:txBody>
      </p:sp>
      <p:sp>
        <p:nvSpPr>
          <p:cNvPr id="12" name="Content Placeholder 11">
            <a:extLst>
              <a:ext uri="{FF2B5EF4-FFF2-40B4-BE49-F238E27FC236}">
                <a16:creationId xmlns:a16="http://schemas.microsoft.com/office/drawing/2014/main" id="{9DEDC046-A09A-AA4E-A4E2-546B485A6C1E}"/>
              </a:ext>
            </a:extLst>
          </p:cNvPr>
          <p:cNvSpPr>
            <a:spLocks noGrp="1"/>
          </p:cNvSpPr>
          <p:nvPr>
            <p:ph idx="1"/>
          </p:nvPr>
        </p:nvSpPr>
        <p:spPr>
          <a:xfrm>
            <a:off x="155088" y="1140006"/>
            <a:ext cx="4663492" cy="5082601"/>
          </a:xfrm>
        </p:spPr>
        <p:txBody>
          <a:bodyPr/>
          <a:lstStyle/>
          <a:p>
            <a:r>
              <a:rPr lang="nl" dirty="0"/>
              <a:t>Zodra u op ‘Opslaan’ klikt, verschijnt er een blok definiëren in het canvas.</a:t>
            </a:r>
          </a:p>
          <a:p>
            <a:r>
              <a:rPr lang="nl" dirty="0"/>
              <a:t>De code voor het Mijn Blok staat onder het Definieer Blok.</a:t>
            </a:r>
          </a:p>
          <a:p>
            <a:r>
              <a:rPr lang="nl" dirty="0"/>
              <a:t>Voeg de gewenste programmeerblokken toe in uw Mijn Blok onder Blok definiëren.</a:t>
            </a:r>
          </a:p>
          <a:p>
            <a:r>
              <a:rPr lang="nl" dirty="0"/>
              <a:t>Om de invoer uit Mijn blok te gebruiken, sleept u de ovale invoer uit het Blok definiëren naar de plaatsen waar u ze nodig heeft, zoals weergegeven in de afbeeldingen aan de rechterkant.</a:t>
            </a:r>
          </a:p>
          <a:p>
            <a:r>
              <a:rPr lang="nl" dirty="0"/>
              <a:t>De code aan de rechterkant stelt een My Block in dat snelheid en rotaties registreert en recht beweegt met de ingevoerde snelheid en rotaties.</a:t>
            </a:r>
          </a:p>
          <a:p>
            <a:endParaRPr lang="en-US" dirty="0"/>
          </a:p>
        </p:txBody>
      </p:sp>
      <p:sp>
        <p:nvSpPr>
          <p:cNvPr id="4" name="Footer Placeholder 3">
            <a:extLst>
              <a:ext uri="{FF2B5EF4-FFF2-40B4-BE49-F238E27FC236}">
                <a16:creationId xmlns:a16="http://schemas.microsoft.com/office/drawing/2014/main" id="{AB251964-C6F0-A842-BB77-0CFE99F4C475}"/>
              </a:ext>
            </a:extLst>
          </p:cNvPr>
          <p:cNvSpPr>
            <a:spLocks noGrp="1"/>
          </p:cNvSpPr>
          <p:nvPr>
            <p:ph type="ftr" sz="quarter" idx="11"/>
          </p:nvPr>
        </p:nvSpPr>
        <p:spPr/>
        <p:txBody>
          <a:bodyPr/>
          <a:lstStyle/>
          <a:p>
            <a:r>
              <a:rPr lang="nl"/>
              <a:t>Copyright © 2023 Prime Lessons (primelessons.org) CC-BY-NC-SA. (Laatste bewerking: 8-6-2023)</a:t>
            </a:r>
          </a:p>
        </p:txBody>
      </p:sp>
      <p:sp>
        <p:nvSpPr>
          <p:cNvPr id="5" name="Slide Number Placeholder 4">
            <a:extLst>
              <a:ext uri="{FF2B5EF4-FFF2-40B4-BE49-F238E27FC236}">
                <a16:creationId xmlns:a16="http://schemas.microsoft.com/office/drawing/2014/main" id="{21B061F9-8230-D849-85D3-FCCB9C949D80}"/>
              </a:ext>
            </a:extLst>
          </p:cNvPr>
          <p:cNvSpPr>
            <a:spLocks noGrp="1"/>
          </p:cNvSpPr>
          <p:nvPr>
            <p:ph type="sldNum" sz="quarter" idx="12"/>
          </p:nvPr>
        </p:nvSpPr>
        <p:spPr/>
        <p:txBody>
          <a:bodyPr/>
          <a:lstStyle/>
          <a:p>
            <a:fld id="{4382A7F7-08BF-4252-8141-63FB96055BBB}" type="slidenum">
              <a:rPr lang="en-US" smtClean="0"/>
              <a:pPr/>
              <a:t>9</a:t>
            </a:fld>
            <a:endParaRPr lang="en-US"/>
          </a:p>
        </p:txBody>
      </p:sp>
      <p:sp>
        <p:nvSpPr>
          <p:cNvPr id="22" name="Down Arrow 21">
            <a:extLst>
              <a:ext uri="{FF2B5EF4-FFF2-40B4-BE49-F238E27FC236}">
                <a16:creationId xmlns:a16="http://schemas.microsoft.com/office/drawing/2014/main" id="{676A2876-32C0-0946-97F9-FCB876AE2077}"/>
              </a:ext>
            </a:extLst>
          </p:cNvPr>
          <p:cNvSpPr/>
          <p:nvPr/>
        </p:nvSpPr>
        <p:spPr>
          <a:xfrm>
            <a:off x="6411074" y="2230935"/>
            <a:ext cx="485335" cy="4095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009A2C99-E41D-A14F-92E9-079EE87E7DF9}"/>
              </a:ext>
            </a:extLst>
          </p:cNvPr>
          <p:cNvSpPr/>
          <p:nvPr/>
        </p:nvSpPr>
        <p:spPr>
          <a:xfrm>
            <a:off x="6411073" y="4238786"/>
            <a:ext cx="485335" cy="4095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4551179-C7D7-DD9E-326D-8A06D8ECB611}"/>
              </a:ext>
            </a:extLst>
          </p:cNvPr>
          <p:cNvPicPr>
            <a:picLocks noChangeAspect="1"/>
          </p:cNvPicPr>
          <p:nvPr/>
        </p:nvPicPr>
        <p:blipFill>
          <a:blip r:embed="rId3"/>
          <a:stretch>
            <a:fillRect/>
          </a:stretch>
        </p:blipFill>
        <p:spPr>
          <a:xfrm>
            <a:off x="4833267" y="1449844"/>
            <a:ext cx="3656341" cy="706294"/>
          </a:xfrm>
          <a:prstGeom prst="rect">
            <a:avLst/>
          </a:prstGeom>
        </p:spPr>
      </p:pic>
      <p:pic>
        <p:nvPicPr>
          <p:cNvPr id="11" name="Picture 10">
            <a:extLst>
              <a:ext uri="{FF2B5EF4-FFF2-40B4-BE49-F238E27FC236}">
                <a16:creationId xmlns:a16="http://schemas.microsoft.com/office/drawing/2014/main" id="{3C0DA9C1-D1CA-EB34-F5A8-B7AC18F8DCB3}"/>
              </a:ext>
            </a:extLst>
          </p:cNvPr>
          <p:cNvPicPr>
            <a:picLocks noChangeAspect="1"/>
          </p:cNvPicPr>
          <p:nvPr/>
        </p:nvPicPr>
        <p:blipFill>
          <a:blip r:embed="rId4"/>
          <a:stretch>
            <a:fillRect/>
          </a:stretch>
        </p:blipFill>
        <p:spPr>
          <a:xfrm>
            <a:off x="4839205" y="2686309"/>
            <a:ext cx="3632928" cy="1432100"/>
          </a:xfrm>
          <a:prstGeom prst="rect">
            <a:avLst/>
          </a:prstGeom>
        </p:spPr>
      </p:pic>
      <p:grpSp>
        <p:nvGrpSpPr>
          <p:cNvPr id="27" name="Group 26">
            <a:extLst>
              <a:ext uri="{FF2B5EF4-FFF2-40B4-BE49-F238E27FC236}">
                <a16:creationId xmlns:a16="http://schemas.microsoft.com/office/drawing/2014/main" id="{29949AE2-1A9E-2BFE-70B6-D3688B568304}"/>
              </a:ext>
            </a:extLst>
          </p:cNvPr>
          <p:cNvGrpSpPr/>
          <p:nvPr/>
        </p:nvGrpSpPr>
        <p:grpSpPr>
          <a:xfrm>
            <a:off x="4839205" y="4699728"/>
            <a:ext cx="3656341" cy="1467219"/>
            <a:chOff x="1439678" y="3884652"/>
            <a:chExt cx="3656341" cy="1467219"/>
          </a:xfrm>
        </p:grpSpPr>
        <p:pic>
          <p:nvPicPr>
            <p:cNvPr id="14" name="Picture 13">
              <a:extLst>
                <a:ext uri="{FF2B5EF4-FFF2-40B4-BE49-F238E27FC236}">
                  <a16:creationId xmlns:a16="http://schemas.microsoft.com/office/drawing/2014/main" id="{6B5BCD56-9EE5-F305-AE86-2E5FFCFAE46A}"/>
                </a:ext>
              </a:extLst>
            </p:cNvPr>
            <p:cNvPicPr>
              <a:picLocks noChangeAspect="1"/>
            </p:cNvPicPr>
            <p:nvPr/>
          </p:nvPicPr>
          <p:blipFill>
            <a:blip r:embed="rId5"/>
            <a:stretch>
              <a:fillRect/>
            </a:stretch>
          </p:blipFill>
          <p:spPr>
            <a:xfrm>
              <a:off x="1439678" y="3884652"/>
              <a:ext cx="3656341" cy="1467219"/>
            </a:xfrm>
            <a:prstGeom prst="rect">
              <a:avLst/>
            </a:prstGeom>
          </p:spPr>
        </p:pic>
        <p:cxnSp>
          <p:nvCxnSpPr>
            <p:cNvPr id="15" name="Straight Arrow Connector 14">
              <a:extLst>
                <a:ext uri="{FF2B5EF4-FFF2-40B4-BE49-F238E27FC236}">
                  <a16:creationId xmlns:a16="http://schemas.microsoft.com/office/drawing/2014/main" id="{E6C1C038-4CC1-D78F-92E6-AB6A67FAF60F}"/>
                </a:ext>
              </a:extLst>
            </p:cNvPr>
            <p:cNvCxnSpPr>
              <a:cxnSpLocks/>
            </p:cNvCxnSpPr>
            <p:nvPr/>
          </p:nvCxnSpPr>
          <p:spPr>
            <a:xfrm flipH="1">
              <a:off x="3320716" y="4354245"/>
              <a:ext cx="941901" cy="69009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43730E4-33C6-7A24-B1A3-D204B7929327}"/>
                </a:ext>
              </a:extLst>
            </p:cNvPr>
            <p:cNvCxnSpPr>
              <a:cxnSpLocks/>
            </p:cNvCxnSpPr>
            <p:nvPr/>
          </p:nvCxnSpPr>
          <p:spPr>
            <a:xfrm>
              <a:off x="3256142" y="4347963"/>
              <a:ext cx="11706" cy="2184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540399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1760</TotalTime>
  <Words>1299</Words>
  <Application>Microsoft Office PowerPoint</Application>
  <PresentationFormat>On-screen Show (4:3)</PresentationFormat>
  <Paragraphs>105</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Helvetica Neue</vt:lpstr>
      <vt:lpstr>Wingdings 2</vt:lpstr>
      <vt:lpstr>Dividend</vt:lpstr>
      <vt:lpstr>Mijn BLOKKEN</vt:lpstr>
      <vt:lpstr>Lesdoelstellingen</vt:lpstr>
      <vt:lpstr>Wat is een Mijn Blok?</vt:lpstr>
      <vt:lpstr>Wanneer gebruik je een Mijn Blok?</vt:lpstr>
      <vt:lpstr>Waarom zou je je druk maken?</vt:lpstr>
      <vt:lpstr>Wat maakt een nuttig mijn blok</vt:lpstr>
      <vt:lpstr>Stap 1: Maak een Mijn Blok aan</vt:lpstr>
      <vt:lpstr>Stap 2: Voeg ingangen en labels toe</vt:lpstr>
      <vt:lpstr>Stap 3: Mijn blok definiëren</vt:lpstr>
      <vt:lpstr>Stap 4: Mijn blok gebruiken</vt:lpstr>
      <vt:lpstr>Stap 5: Uitgangen toevoegen</vt:lpstr>
      <vt:lpstr>Mijn blokken delen tussen projecten</vt:lpstr>
      <vt:lpstr>Hoe u een Mijn Blok kunt bewerken of verwijderen</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roy</cp:lastModifiedBy>
  <cp:revision>162</cp:revision>
  <dcterms:created xsi:type="dcterms:W3CDTF">2016-07-04T02:35:12Z</dcterms:created>
  <dcterms:modified xsi:type="dcterms:W3CDTF">2023-09-27T16:03:26Z</dcterms:modified>
</cp:coreProperties>
</file>