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293" r:id="rId10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ACEFA37-9AAB-134F-861B-787B4FD61F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464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179FC2-EDE5-7041-8D26-9544D1322D5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E8680-9CF6-8842-B928-67F2DD4FA1B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266CD0-F9F6-A44C-8D27-8DC3E471938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F71145-BDB0-AC44-93F7-FD00E03AEE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47141-0373-3D4A-8021-056C52A82BD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53D24-8AA8-7749-869B-6EC9F6725E3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2F5421-3F20-4F41-9C61-9115933607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AED7A-5F4C-BF4B-BF80-3298530A25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9DC26-CBBF-DF48-8299-DBF30C6F1E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70C4A-B368-0242-998B-48C98EC36A6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2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B0CBC2-58ED-3F4E-AABF-2ED999BF198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PROPORTIONELE Lijn VOLGER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45E43A-D53C-79F8-D860-D7AF59422928}"/>
              </a:ext>
            </a:extLst>
          </p:cNvPr>
          <p:cNvSpPr/>
          <p:nvPr/>
        </p:nvSpPr>
        <p:spPr>
          <a:xfrm>
            <a:off x="2621721" y="5681092"/>
            <a:ext cx="3900558" cy="55184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een proportionele lijnvolger kunt maken</a:t>
            </a:r>
          </a:p>
          <a:p>
            <a:r>
              <a:rPr lang="nl" dirty="0"/>
              <a:t>Leer hoe u fouten en correcties kunt berekenen</a:t>
            </a:r>
          </a:p>
          <a:p>
            <a:r>
              <a:rPr lang="nl" dirty="0"/>
              <a:t>Leer hoe u variabelen en wiskundeblokken gebruikt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ver is de robot van de lijn?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Uitlezingen van de gereflecteerde lichtsensor laten zien hoe “donker” het gemeten gebied gemiddeld is</a:t>
            </a:r>
          </a:p>
          <a:p>
            <a:r>
              <a:rPr lang="nl" dirty="0"/>
              <a:t>Gekalibreerde meetwaarden moeten variëren van 100 (alleen op wit) tot 0 (alleen op zwart)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252164" y="3036241"/>
            <a:ext cx="22062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Gemeten gebied lichtsensor: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540" y="4127880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Lijn</a:t>
            </a:r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178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974060" y="3765708"/>
            <a:ext cx="1002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969400" y="3587664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230018" y="353305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75</a:t>
            </a:r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Lijn volgen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" b="1" dirty="0"/>
              <a:t>Een fout berekenen </a:t>
            </a:r>
            <a:r>
              <a:rPr lang="nl" dirty="0">
                <a:sym typeface="Wingdings"/>
              </a:rPr>
              <a:t> hoe ver is de robot van een doel verwijderd</a:t>
            </a:r>
          </a:p>
          <a:p>
            <a:pPr lvl="1"/>
            <a:r>
              <a:rPr lang="nl" dirty="0">
                <a:sym typeface="Wingdings"/>
              </a:rPr>
              <a:t>Robots volgen de rand van de lijn </a:t>
            </a:r>
            <a:r>
              <a:rPr lang="nl" dirty="0">
                <a:sym typeface="Wingdings" panose="05000000000000000000" pitchFamily="2" charset="2"/>
              </a:rPr>
              <a:t>. Het doel moet een sensorwaarde van 50 zijn</a:t>
            </a:r>
          </a:p>
          <a:p>
            <a:pPr lvl="1"/>
            <a:r>
              <a:rPr lang="nl" dirty="0">
                <a:sym typeface="Wingdings"/>
              </a:rPr>
              <a:t>Fout moet aangeven hoe ver de waarde van de sensor verwijderd is van een waarde van 50</a:t>
            </a:r>
          </a:p>
          <a:p>
            <a:r>
              <a:rPr lang="nl" b="1" dirty="0">
                <a:sym typeface="Wingdings"/>
              </a:rPr>
              <a:t>Een correctie aanbrengen </a:t>
            </a:r>
            <a:r>
              <a:rPr lang="nl" dirty="0">
                <a:sym typeface="Wingdings"/>
              </a:rPr>
              <a:t> de robot een actie laten ondernemen die evenredig is aan de fout. U moet de fout vermenigvuldigen met een schaalfactor om de correctie te bepalen.</a:t>
            </a:r>
          </a:p>
          <a:p>
            <a:pPr lvl="1"/>
            <a:r>
              <a:rPr lang="nl" dirty="0">
                <a:sym typeface="Wingdings"/>
              </a:rPr>
              <a:t>Om een lijn te volgen moet een robot naar de rand van de lijn draaien</a:t>
            </a:r>
          </a:p>
          <a:p>
            <a:pPr lvl="1"/>
            <a:r>
              <a:rPr lang="nl" dirty="0">
                <a:sym typeface="Wingdings"/>
              </a:rPr>
              <a:t>De robot moet scherper draaien als hij ver van een lijn verwijderd is</a:t>
            </a:r>
          </a:p>
          <a:p>
            <a:pPr lvl="1"/>
            <a:r>
              <a:rPr lang="nl" dirty="0">
                <a:sym typeface="Wingdings"/>
              </a:rPr>
              <a:t>Hoe doe je dit: Je moet de stuurinvoer op een verplaatsingsblok aanpassen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" dirty="0"/>
              <a:t>Hoe maak je een proportionele lijnvolger?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" dirty="0"/>
              <a:t>Pseudocode:</a:t>
            </a:r>
          </a:p>
          <a:p>
            <a:pPr marL="342900" indent="-342900">
              <a:buFont typeface="+mj-lt"/>
              <a:buAutoNum type="arabicPeriod"/>
            </a:pPr>
            <a:r>
              <a:rPr lang="nl" dirty="0"/>
              <a:t>Bereken de fout = Afstand vanaf lijn = (Lichtsensormeting - Doelmeting)</a:t>
            </a:r>
          </a:p>
          <a:p>
            <a:pPr marL="342900" indent="-342900">
              <a:buFont typeface="+mj-lt"/>
              <a:buAutoNum type="arabicPeriod"/>
            </a:pPr>
            <a:r>
              <a:rPr lang="nl" dirty="0"/>
              <a:t>Schaal de fout om een correctiebedrag te bepalen. Pas uw schaalfactor aan, zodat uw robot de lijn soepeler volgt.</a:t>
            </a:r>
          </a:p>
          <a:p>
            <a:pPr marL="342900" indent="-342900">
              <a:buFont typeface="+mj-lt"/>
              <a:buAutoNum type="arabicPeriod"/>
            </a:pPr>
            <a:r>
              <a:rPr lang="nl" dirty="0"/>
              <a:t>Gebruik de correctiewaarde (berekend in stap 2) om de draai van de robot richting de lijn aan te passen.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B46A0E-77AF-3B1F-EB19-2007EA7F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86" y="1823094"/>
            <a:ext cx="4254719" cy="711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51673"/>
              </p:ext>
            </p:extLst>
          </p:nvPr>
        </p:nvGraphicFramePr>
        <p:xfrm>
          <a:off x="201864" y="1305252"/>
          <a:ext cx="8720260" cy="442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nl" sz="1400" b="1" dirty="0"/>
                        <a:t>Berekeningsfout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r>
                        <a:rPr lang="nl" sz="1400" dirty="0"/>
                        <a:t>Afstand vanaf lijn = </a:t>
                      </a:r>
                      <a:br>
                        <a:rPr lang="en-US" sz="1400" dirty="0"/>
                      </a:br>
                      <a:r>
                        <a:rPr lang="nl" sz="1400" dirty="0"/>
                        <a:t>(lichtsensormeting - doelmeting)</a:t>
                      </a:r>
                      <a:endParaRPr lang="en-US" sz="1400" baseline="0" dirty="0"/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nl" sz="1400" b="1" dirty="0"/>
                        <a:t>Bereken correctie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nl" sz="1400" dirty="0"/>
                        <a:t>Schaal de fout om een correctiebedrag te bepalen. </a:t>
                      </a:r>
                      <a:br>
                        <a:rPr lang="en-US" sz="1400" dirty="0"/>
                      </a:br>
                      <a:r>
                        <a:rPr lang="nl" sz="1400" dirty="0"/>
                        <a:t>Gebruik dit om de stuurinvoer op het verplaatsingsblok aan te passen.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Correctie toepassen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nl" sz="1400" dirty="0"/>
                        <a:t>Gebruik de correctie om de besturing van de robot te besturen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2EA14E5-C740-E702-6F16-3B741D4D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24" y="3366754"/>
            <a:ext cx="3671641" cy="791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7DCE36-DEBA-214A-5A96-77E1BD12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758" y="4877614"/>
            <a:ext cx="1984235" cy="582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B54EB0-3B5D-83CF-A832-09D3985F7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608" y="4670497"/>
            <a:ext cx="2132541" cy="9972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914901-8372-28EF-8B8F-4F532FF3D9B6}"/>
              </a:ext>
            </a:extLst>
          </p:cNvPr>
          <p:cNvCxnSpPr>
            <a:cxnSpLocks/>
          </p:cNvCxnSpPr>
          <p:nvPr/>
        </p:nvCxnSpPr>
        <p:spPr>
          <a:xfrm flipV="1">
            <a:off x="5797685" y="5038929"/>
            <a:ext cx="0" cy="25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E8C77-77D2-0DD7-F997-1F8B555BD89B}"/>
              </a:ext>
            </a:extLst>
          </p:cNvPr>
          <p:cNvCxnSpPr>
            <a:cxnSpLocks/>
          </p:cNvCxnSpPr>
          <p:nvPr/>
        </p:nvCxnSpPr>
        <p:spPr>
          <a:xfrm>
            <a:off x="6339192" y="5162145"/>
            <a:ext cx="4572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Proportionele lijnvolger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6208353" y="1902744"/>
            <a:ext cx="268224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" sz="1400" dirty="0"/>
              <a:t>Deel 1: Bereken de fout</a:t>
            </a:r>
          </a:p>
          <a:p>
            <a:r>
              <a:rPr lang="nl" sz="1400" dirty="0"/>
              <a:t>Ons doel is om aan de rand van de lijn te blijven (lichtsensor = 50)</a:t>
            </a:r>
          </a:p>
          <a:p>
            <a:endParaRPr lang="nl" sz="1400" dirty="0"/>
          </a:p>
          <a:p>
            <a:r>
              <a:rPr lang="nl" sz="1400" dirty="0"/>
              <a:t>Deel 2: Pas de correctie toe</a:t>
            </a:r>
          </a:p>
          <a:p>
            <a:r>
              <a:rPr lang="nl" sz="1400" dirty="0"/>
              <a:t>De fout in deel 1 wordt vermenigvuldigd met een evenredigheidsconstante (0,5). Dit zal per robot/applicatie verschillend zijn. Zie dia 8 om te leren hoe u dit nummer kunt afstemmen.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6239884" y="1902744"/>
            <a:ext cx="2682240" cy="2736823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ABCAC-227F-E601-2B6C-82225296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59" y="1602033"/>
            <a:ext cx="4559534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Belangrijke stap: de constante afstemmen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r>
              <a:rPr lang="nl" sz="2000" dirty="0"/>
              <a:t>Let op: de constante van 0,5 in de vorige dia is specifiek voor onze robot – u moet deze waarde zelf afstemmen</a:t>
            </a:r>
          </a:p>
          <a:p>
            <a:r>
              <a:rPr lang="nl" sz="2000" dirty="0"/>
              <a:t>Deze constante wordt de proportionele constante of evenredigheidsconstante genoemd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nl" sz="2000" dirty="0"/>
              <a:t>De meest gebruikelijke manier om uw constante af te stemmen is met vallen en opstaan.</a:t>
            </a:r>
          </a:p>
          <a:p>
            <a:r>
              <a:rPr lang="nl" sz="2000" dirty="0"/>
              <a:t>Dit kan enige tijd duren. Hier zijn een paar tips:</a:t>
            </a:r>
          </a:p>
          <a:p>
            <a:pPr lvl="1"/>
            <a:r>
              <a:rPr lang="nl" sz="1800" dirty="0"/>
              <a:t>Begin met uw constante van 1,0, aanvankelijk met ±0,5</a:t>
            </a:r>
          </a:p>
          <a:p>
            <a:pPr lvl="1"/>
            <a:r>
              <a:rPr lang="nl" sz="1800" dirty="0"/>
              <a:t>Pas aan tot een punt waarop de controller behoorlijk soepel is</a:t>
            </a:r>
          </a:p>
          <a:p>
            <a:pPr lvl="1"/>
            <a:r>
              <a:rPr lang="nl" sz="1800" dirty="0"/>
              <a:t>Pas ±0,1 aan voor fijnafstemming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1381</TotalTime>
  <Words>697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PROPORTIONELE Lijn VOLGER</vt:lpstr>
      <vt:lpstr>Lesdoelstellingen</vt:lpstr>
      <vt:lpstr>Hoe ver is de robot van de lijn?</vt:lpstr>
      <vt:lpstr>Lijn volgen</vt:lpstr>
      <vt:lpstr>Hoe maak je een proportionele lijnvolger?</vt:lpstr>
      <vt:lpstr>Uitdaging</vt:lpstr>
      <vt:lpstr>Proportionele lijnvolger</vt:lpstr>
      <vt:lpstr>Belangrijke stap: de constante afstemmen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153</cp:revision>
  <dcterms:created xsi:type="dcterms:W3CDTF">2016-07-04T02:35:12Z</dcterms:created>
  <dcterms:modified xsi:type="dcterms:W3CDTF">2023-09-27T18:29:35Z</dcterms:modified>
</cp:coreProperties>
</file>