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ZVbEuo6Qn0hBO7lA0CHGanx6K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3" name="Google Shape;23;p12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4" name="Google Shape;2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5" name="Google Shape;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7" name="Google Shape;27;p12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0" name="Google Shape;130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37" name="Google Shape;137;p24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3" name="Google Shape;153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26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0" name="Google Shape;160;p2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>
  <p:cSld name="2_Comparis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65" name="Google Shape;165;p28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67" name="Google Shape;167;p28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6" name="Google Shape;176;p2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2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2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3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3" name="Google Shape;183;p3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30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1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4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2" name="Google Shape;62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8" name="Google Shape;68;p16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3" name="Google Shape;93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5" name="Google Shape;95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1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90" name="Google Shape;190;p1"/>
          <p:cNvSpPr txBox="1"/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IMPORTING CUSTOM LIBRARIES</a:t>
            </a:r>
            <a:endParaRPr/>
          </a:p>
        </p:txBody>
      </p:sp>
      <p:sp>
        <p:nvSpPr>
          <p:cNvPr id="191" name="Google Shape;191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61" name="Google Shape;261;p10"/>
          <p:cNvSpPr txBox="1"/>
          <p:nvPr>
            <p:ph idx="1" type="body"/>
          </p:nvPr>
        </p:nvSpPr>
        <p:spPr>
          <a:xfrm>
            <a:off x="457200" y="1317983"/>
            <a:ext cx="8245474" cy="146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This lesson was created by Sanjay Seshan and Arvind Seshan for Prime Lessons</a:t>
            </a:r>
            <a:endParaRPr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0" i="0" lang="en-US" sz="1600" u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Additional contributions by FLL Share &amp; Learn community members</a:t>
            </a:r>
            <a:endParaRPr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SP3 specific tips provided by Ethan Danahy</a:t>
            </a:r>
            <a:endParaRPr sz="1600"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More lessons are available at www.primelessons.org</a:t>
            </a:r>
            <a:endParaRPr/>
          </a:p>
        </p:txBody>
      </p:sp>
      <p:sp>
        <p:nvSpPr>
          <p:cNvPr id="262" name="Google Shape;262;p10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263" name="Google Shape;263;p10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65" name="Google Shape;265;p1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LESSON OBJECTIVES (ADVANCED)</a:t>
            </a:r>
            <a:endParaRPr/>
          </a:p>
        </p:txBody>
      </p:sp>
      <p:sp>
        <p:nvSpPr>
          <p:cNvPr id="197" name="Google Shape;197;p2"/>
          <p:cNvSpPr txBox="1"/>
          <p:nvPr>
            <p:ph idx="1" type="body"/>
          </p:nvPr>
        </p:nvSpPr>
        <p:spPr>
          <a:xfrm>
            <a:off x="155088" y="1140007"/>
            <a:ext cx="8831580" cy="4743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input your own libraries of functions in your MicroPython programs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FF0000"/>
                </a:solidFill>
              </a:rPr>
              <a:t>WARNING: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The sample code is provided as-is and without any warranties.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This lesson involves reading and writing files from the hub’s flash drive. Accidentally deleting files may put your hub in a state where the OS has to be reinstalled and may cause loss of data on the hub.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Use at your own risk.</a:t>
            </a:r>
            <a:endParaRPr/>
          </a:p>
        </p:txBody>
      </p:sp>
      <p:sp>
        <p:nvSpPr>
          <p:cNvPr id="198" name="Google Shape;198;p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199" name="Google Shape;199;p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WHY IS THIS USEFUL</a:t>
            </a:r>
            <a:endParaRPr/>
          </a:p>
        </p:txBody>
      </p:sp>
      <p:sp>
        <p:nvSpPr>
          <p:cNvPr id="205" name="Google Shape;205;p3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do not have to copy and paste functions that you create into every program that you write. You can just import your functions into each program.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When you make a change to your functions, you do not need to change it in every program. You can just change it in the library and re-export the library.</a:t>
            </a:r>
            <a:endParaRPr/>
          </a:p>
        </p:txBody>
      </p:sp>
      <p:sp>
        <p:nvSpPr>
          <p:cNvPr id="206" name="Google Shape;206;p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207" name="Google Shape;207;p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STEP 1: CREATING THE FUNCTION LIBRARY</a:t>
            </a:r>
            <a:endParaRPr/>
          </a:p>
        </p:txBody>
      </p:sp>
      <p:sp>
        <p:nvSpPr>
          <p:cNvPr id="213" name="Google Shape;213;p4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Create a new project file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This project will contain your library of functions.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In this example, we will create two simple functions. One that shows a left arrow on the light matrix, and one that shows a left arrow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main function will test these library functions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Download the project to a slot on the hub that you don’t use for missions. We used slot 19.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14" name="Google Shape;214;p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215" name="Google Shape;215;p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STEP 1: FUNCTION LIBRARY CODE</a:t>
            </a:r>
            <a:endParaRPr/>
          </a:p>
        </p:txBody>
      </p:sp>
      <p:sp>
        <p:nvSpPr>
          <p:cNvPr id="221" name="Google Shape;221;p5"/>
          <p:cNvSpPr txBox="1"/>
          <p:nvPr>
            <p:ph idx="1" type="body"/>
          </p:nvPr>
        </p:nvSpPr>
        <p:spPr>
          <a:xfrm>
            <a:off x="155088" y="1135132"/>
            <a:ext cx="8831580" cy="517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b="0" i="0" lang="en-US" sz="23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Start library code</a:t>
            </a:r>
            <a:endParaRPr b="0" i="0" sz="23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b="0" i="0" lang="en-US" sz="23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23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light_matrix</a:t>
            </a:r>
            <a:endParaRPr b="0" i="0" sz="23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b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right</a:t>
            </a:r>
            <a:r>
              <a:rPr b="0" i="0" lang="en-US" sz="23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light_matrix.show_image</a:t>
            </a:r>
            <a:r>
              <a:rPr b="0" i="0" lang="en-US" sz="23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light_matrix.IMAGE_ARROW_E</a:t>
            </a:r>
            <a:r>
              <a:rPr b="0" i="0" lang="en-US" sz="23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3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b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left</a:t>
            </a:r>
            <a:r>
              <a:rPr b="0" i="0" lang="en-US" sz="23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light_matrix.show_image</a:t>
            </a:r>
            <a:r>
              <a:rPr b="0" i="0" lang="en-US" sz="23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light_matrix.IMAGE_ARROW_W</a:t>
            </a:r>
            <a:r>
              <a:rPr b="0" i="0" lang="en-US" sz="23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3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b="0" i="0" lang="en-US" sz="23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End Library code</a:t>
            </a:r>
            <a:endParaRPr b="0" i="0" sz="23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b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Start test code</a:t>
            </a:r>
            <a:endParaRPr b="0" i="0" sz="23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b="0" i="0" lang="en-US" sz="23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23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right</a:t>
            </a:r>
            <a:r>
              <a:rPr b="0" i="0" lang="en-US" sz="23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23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b="0" i="0" lang="en-US" sz="23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runloop.sleep_ms</a:t>
            </a:r>
            <a:r>
              <a:rPr b="0" i="0" lang="en-US" sz="23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3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b="0" i="0" lang="en-US" sz="23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3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left</a:t>
            </a:r>
            <a:r>
              <a:rPr b="0" i="0" lang="en-US" sz="23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23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b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runloop, sys</a:t>
            </a:r>
            <a:endParaRPr/>
          </a:p>
          <a:p>
            <a:pPr indent="0" lvl="0" marL="0" rtl="0" algn="l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23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23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sz="23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b="0" i="0" lang="en-US" sz="23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b="0" i="0" lang="en-US" sz="23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3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"Done test"</a:t>
            </a:r>
            <a:r>
              <a:rPr b="0" i="0" lang="en-US" sz="23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3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b="0" i="0" lang="en-US" sz="23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#End test code</a:t>
            </a:r>
            <a:endParaRPr b="0" i="0" sz="23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223" name="Google Shape;223;p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STEP 2: EXPORTING THE LIBRARY </a:t>
            </a:r>
            <a:endParaRPr/>
          </a:p>
        </p:txBody>
      </p:sp>
      <p:sp>
        <p:nvSpPr>
          <p:cNvPr id="229" name="Google Shape;229;p6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230" name="Google Shape;230;p6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6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In SP3, you can import a text-based Python file (.py) that is present in the hub root.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We will write a second program that exports the first program’s library functions to a file called “customlib.py” in the SP root folder (“/flash”).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Use a slot that you don’t use for missions. We used slot 18.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It will first create a string that contains all the library functions. Test code is excluded.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It then writes the string out to a file in the SPIKE hub root.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It does not itself import or use the library. It is simply an exporter utility.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TIP:  You can also create multiple libraries by exporting chunks of code to different .py files in the root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STEP 2: EXPORT CODE</a:t>
            </a:r>
            <a:endParaRPr/>
          </a:p>
        </p:txBody>
      </p:sp>
      <p:sp>
        <p:nvSpPr>
          <p:cNvPr id="237" name="Google Shape;237;p7"/>
          <p:cNvSpPr txBox="1"/>
          <p:nvPr>
            <p:ph idx="1" type="body"/>
          </p:nvPr>
        </p:nvSpPr>
        <p:spPr>
          <a:xfrm>
            <a:off x="155088" y="1135132"/>
            <a:ext cx="8831580" cy="517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Library code string using python multiline quotes. Do not include test code, only the functions you want to reuse and the imports they need.</a:t>
            </a:r>
            <a:endParaRPr/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 </a:t>
            </a:r>
            <a:r>
              <a:rPr b="0" i="0" lang="en-US" sz="3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360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'''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from hub import light_matrix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b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def right():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    light_matrix.show_image(light_matrix.IMAGE_ARROW_E)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b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def left():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    light_matrix.show_image(light_matrix.IMAGE_ARROW_W)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ct val="91999"/>
              <a:buFont typeface="Arial"/>
              <a:buNone/>
            </a:pPr>
            <a:r>
              <a:rPr lang="en-US" sz="360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'''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b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exportProgram</a:t>
            </a:r>
            <a:r>
              <a:rPr b="0" i="0" lang="en-US" sz="3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36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Function to export the library code string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import</a:t>
            </a: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os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code</a:t>
            </a:r>
            <a:endParaRPr/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os.chdir</a:t>
            </a:r>
            <a:r>
              <a:rPr b="0" i="0" lang="en-US" sz="3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'/flash</a:t>
            </a:r>
            <a:r>
              <a:rPr lang="en-US" sz="360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36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change </a:t>
            </a:r>
            <a:r>
              <a:rPr lang="en-US" sz="360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36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irectory to root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try</a:t>
            </a: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os.remove</a:t>
            </a:r>
            <a:r>
              <a:rPr b="0" i="0" lang="en-US" sz="3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'customlib.py</a:t>
            </a:r>
            <a:r>
              <a:rPr lang="en-US" sz="360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 # remove any existing library file of the same name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except</a:t>
            </a: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pass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 = </a:t>
            </a:r>
            <a:r>
              <a:rPr b="0" i="0" lang="en-US" sz="3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b="0" i="0" lang="en-US" sz="3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'customlib.py'</a:t>
            </a: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6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w+</a:t>
            </a:r>
            <a:r>
              <a:rPr lang="en-US" sz="360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36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Create a new file customlib.py in the SPIKE hub root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f.write</a:t>
            </a:r>
            <a:r>
              <a:rPr b="0" i="0" lang="en-US" sz="3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0" i="0" lang="en-US" sz="3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36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Write out the library code string to the customlib.py file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f.close()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b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</a:t>
            </a:r>
            <a:endParaRPr/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exportProgram</a:t>
            </a:r>
            <a:r>
              <a:rPr b="0" i="0" lang="en-US" sz="3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 # Runs the export function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b="0" i="0" lang="en-US" sz="3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"Export complete"</a:t>
            </a:r>
            <a:r>
              <a:rPr b="0" i="0" lang="en-US" sz="3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239" name="Google Shape;239;p7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STEP 3: USING THE LIBRARY </a:t>
            </a:r>
            <a:endParaRPr/>
          </a:p>
        </p:txBody>
      </p:sp>
      <p:sp>
        <p:nvSpPr>
          <p:cNvPr id="245" name="Google Shape;245;p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246" name="Google Shape;246;p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8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 now import the library in any of your other programs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STEP 3: IMPORT CODE EXAMPLE</a:t>
            </a:r>
            <a:endParaRPr/>
          </a:p>
        </p:txBody>
      </p:sp>
      <p:sp>
        <p:nvSpPr>
          <p:cNvPr id="253" name="Google Shape;253;p9"/>
          <p:cNvSpPr txBox="1"/>
          <p:nvPr>
            <p:ph idx="1" type="body"/>
          </p:nvPr>
        </p:nvSpPr>
        <p:spPr>
          <a:xfrm>
            <a:off x="155088" y="1135132"/>
            <a:ext cx="8831580" cy="517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runloop, sys</a:t>
            </a:r>
            <a:endParaRPr/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b="0" i="0" lang="en-US" sz="12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customlib can be imported easily just like any other import.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customlib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customlib.left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b="0" i="0" lang="en-US" sz="12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use customlib functions by prefixing with customlib.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runloop.sleep_ms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customlib.right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runloop.sleep_ms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sys.exit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'Done’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12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customlib 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b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/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sz="1200">
              <a:solidFill>
                <a:srgbClr val="0087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b="0" i="0" lang="en-US" sz="12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Alternately, if you don’t want to use prefixes, you can do:</a:t>
            </a:r>
            <a:endParaRPr/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customlib </a:t>
            </a: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endParaRPr/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left()</a:t>
            </a:r>
            <a:endParaRPr/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right()</a:t>
            </a:r>
            <a:endParaRPr/>
          </a:p>
        </p:txBody>
      </p:sp>
      <p:sp>
        <p:nvSpPr>
          <p:cNvPr id="254" name="Google Shape;254;p9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255" name="Google Shape;255;p9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