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4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7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E4921E5-E39F-C74D-AEF6-6457AA9DE04D}"/>
              </a:ext>
            </a:extLst>
          </p:cNvPr>
          <p:cNvSpPr txBox="1">
            <a:spLocks/>
          </p:cNvSpPr>
          <p:nvPr userDrawn="1"/>
        </p:nvSpPr>
        <p:spPr>
          <a:xfrm>
            <a:off x="6058605" y="357846"/>
            <a:ext cx="2911287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137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6A907-2E4E-BB49-A555-D92D6CD894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38703-6877-8B42-ABB6-B6996749289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BC53E-1AC2-4947-AD61-0308D9C0281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45C1AF-D940-5549-BE3F-1AEF3040E7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3E8DA-5551-5141-AFDF-73E6DC5B83F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ABDC9-D93A-5047-B2B8-7D8D17062A3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EF37C-D344-E84C-B8C7-A7182E01AA4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25CC5-46CB-1C49-B2EB-75BDBEBA39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61DBA-B025-CD46-9180-777CB915C2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80800A-0FAB-BF48-B8AD-D48B5A39E7C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7642F-60EB-7145-9749-D58B69C585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Lbxe1C1tmb16furagnSViyj1EAitajc/view" TargetMode="External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o-RO" dirty="0"/>
              <a:t>rearea unui proiect de robot </a:t>
            </a:r>
            <a:r>
              <a:rPr lang="en-US" dirty="0"/>
              <a:t>SPIKE PRIME </a:t>
            </a:r>
            <a:r>
              <a:rPr lang="ro-RO" dirty="0"/>
              <a:t>sau</a:t>
            </a:r>
            <a:r>
              <a:rPr lang="en-US" dirty="0"/>
              <a:t> ROBOT INVENTOR </a:t>
            </a:r>
            <a:r>
              <a:rPr lang="ro-RO" dirty="0"/>
              <a:t>î</a:t>
            </a:r>
            <a:r>
              <a:rPr lang="en-US" dirty="0"/>
              <a:t>N 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ro-RO" dirty="0"/>
              <a:t>-ul robotului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r>
              <a:rPr lang="ro-RO" dirty="0"/>
              <a:t>Este important să reușești să proiectezi robotul înainte de a-l realiza din piese sau să reușești să documentezi construcția ta. </a:t>
            </a:r>
            <a:endParaRPr lang="en-US" dirty="0"/>
          </a:p>
          <a:p>
            <a:r>
              <a:rPr lang="ro-RO" dirty="0"/>
              <a:t>Poți să proiectezi construcția unui robot </a:t>
            </a:r>
            <a:r>
              <a:rPr lang="en-US" dirty="0"/>
              <a:t>SPIKE Prime robot </a:t>
            </a:r>
            <a:r>
              <a:rPr lang="ro-RO" dirty="0"/>
              <a:t>sau</a:t>
            </a:r>
            <a:r>
              <a:rPr lang="en-US" dirty="0"/>
              <a:t> Robot Inventor </a:t>
            </a:r>
            <a:r>
              <a:rPr lang="ro-RO" dirty="0"/>
              <a:t>utilizând </a:t>
            </a:r>
            <a:r>
              <a:rPr lang="en-US" dirty="0" err="1"/>
              <a:t>Bricklink’s</a:t>
            </a:r>
            <a:r>
              <a:rPr lang="en-US" dirty="0"/>
              <a:t> Studio 2.0</a:t>
            </a:r>
          </a:p>
          <a:p>
            <a:r>
              <a:rPr lang="en-US" dirty="0"/>
              <a:t>Studio 2.0 </a:t>
            </a:r>
            <a:r>
              <a:rPr lang="ro-RO" dirty="0"/>
              <a:t>te lasă să creezi redări de calitate a robotului tău.</a:t>
            </a:r>
            <a:endParaRPr lang="en-US" dirty="0"/>
          </a:p>
          <a:p>
            <a:r>
              <a:rPr lang="ro-RO" dirty="0"/>
              <a:t>Poți de asemenea să utilizezi software-ul pentru a genera instrucțiuni de construcție.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made in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52382" y="4906747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920B9-459C-8447-BC3D-7D268A34823D}"/>
              </a:ext>
            </a:extLst>
          </p:cNvPr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EA40E-CE51-9F45-A1E4-1257C76A7798}"/>
              </a:ext>
            </a:extLst>
          </p:cNvPr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1: </a:t>
            </a:r>
            <a:r>
              <a:rPr lang="ro-RO" dirty="0"/>
              <a:t>descarcă și instalează </a:t>
            </a:r>
            <a:r>
              <a:rPr lang="en-US" dirty="0"/>
              <a:t>SOFTWARE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392" y="2467664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en-US" dirty="0" err="1"/>
              <a:t>Instal</a:t>
            </a:r>
            <a:r>
              <a:rPr lang="ro-RO" dirty="0"/>
              <a:t>ează pachetele specializate de piese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Mergi în </a:t>
            </a:r>
            <a:r>
              <a:rPr lang="en-US" dirty="0"/>
              <a:t>drive</a:t>
            </a:r>
            <a:r>
              <a:rPr lang="ro-RO" dirty="0"/>
              <a:t>-uri</a:t>
            </a:r>
            <a:r>
              <a:rPr lang="en-US" dirty="0"/>
              <a:t> </a:t>
            </a:r>
            <a:r>
              <a:rPr lang="ro-RO" dirty="0"/>
              <a:t>și descarcă folder-ul </a:t>
            </a:r>
            <a:r>
              <a:rPr lang="en-US" dirty="0" err="1"/>
              <a:t>CustomParts</a:t>
            </a:r>
            <a:r>
              <a:rPr lang="en-US" dirty="0"/>
              <a:t> </a:t>
            </a:r>
            <a:r>
              <a:rPr lang="ro-RO" dirty="0"/>
              <a:t>pentru S</a:t>
            </a:r>
            <a:r>
              <a:rPr lang="en-US" dirty="0"/>
              <a:t>PIKE Prime </a:t>
            </a:r>
            <a:r>
              <a:rPr lang="ro-RO" dirty="0"/>
              <a:t>sau</a:t>
            </a:r>
            <a:r>
              <a:rPr lang="en-US" dirty="0"/>
              <a:t> MINDSTORMS 51515 (</a:t>
            </a:r>
            <a:r>
              <a:rPr lang="en-US" dirty="0" err="1"/>
              <a:t>creat</a:t>
            </a:r>
            <a:r>
              <a:rPr lang="ro-RO" dirty="0"/>
              <a:t>e </a:t>
            </a:r>
            <a:r>
              <a:rPr lang="en-US" dirty="0"/>
              <a:t>by Philo </a:t>
            </a:r>
            <a:r>
              <a:rPr lang="en-US" dirty="0" err="1"/>
              <a:t>Hurbain</a:t>
            </a:r>
            <a:r>
              <a:rPr lang="en-US" dirty="0"/>
              <a:t>)</a:t>
            </a:r>
          </a:p>
          <a:p>
            <a:r>
              <a:rPr lang="ro-RO" dirty="0"/>
              <a:t>Conține toate electronicele și elementele noi din ambele seturi de construcție.</a:t>
            </a:r>
            <a:endParaRPr lang="en-US" dirty="0"/>
          </a:p>
          <a:p>
            <a:r>
              <a:rPr lang="en-US" dirty="0">
                <a:hlinkClick r:id="rId2"/>
              </a:rPr>
              <a:t>https://drive.google.com/open?id=17YU4BkiRdbmpHFgSegkDYvc21wq5MSJi</a:t>
            </a:r>
            <a:r>
              <a:rPr lang="en-US" dirty="0"/>
              <a:t>. (SPIKE Prime)</a:t>
            </a:r>
          </a:p>
          <a:p>
            <a:r>
              <a:rPr lang="en-US" dirty="0">
                <a:hlinkClick r:id="rId3"/>
              </a:rPr>
              <a:t>https://drive.google.com/file/d/1OLbxe1C1tmb16furagnSViyj1EAitajc/view</a:t>
            </a:r>
            <a:r>
              <a:rPr lang="en-US" dirty="0"/>
              <a:t> (MINDSTORMS 51515)</a:t>
            </a:r>
          </a:p>
          <a:p>
            <a:r>
              <a:rPr lang="ro-RO" dirty="0"/>
              <a:t>Dezarhivează conținutul  și plasează-l în </a:t>
            </a:r>
            <a:r>
              <a:rPr lang="en-US" dirty="0"/>
              <a:t>C:\Users\{your username}\AppData\Local\Stud.io </a:t>
            </a:r>
          </a:p>
          <a:p>
            <a:r>
              <a:rPr lang="ro-RO" dirty="0"/>
              <a:t>Piesele de </a:t>
            </a:r>
            <a:r>
              <a:rPr lang="en-US" dirty="0"/>
              <a:t>Spike Prime </a:t>
            </a:r>
            <a:r>
              <a:rPr lang="ro-RO" dirty="0"/>
              <a:t>și/sau </a:t>
            </a:r>
            <a:r>
              <a:rPr lang="en-US" dirty="0"/>
              <a:t>51515 </a:t>
            </a:r>
            <a:r>
              <a:rPr lang="ro-RO" dirty="0"/>
              <a:t>vor fi apoi disponibile în paleta </a:t>
            </a:r>
            <a:r>
              <a:rPr lang="en-US" dirty="0"/>
              <a:t>Custom Parts </a:t>
            </a:r>
            <a:r>
              <a:rPr lang="ro-RO" dirty="0"/>
              <a:t>a </a:t>
            </a:r>
            <a:r>
              <a:rPr lang="en-US" dirty="0"/>
              <a:t>Studio.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Mac </a:t>
            </a:r>
            <a:r>
              <a:rPr lang="en-US" dirty="0" err="1"/>
              <a:t>instal</a:t>
            </a:r>
            <a:r>
              <a:rPr lang="ro-RO" dirty="0"/>
              <a:t>ează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Go to your home directory click on Shift + Command + &gt; to view hidden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Go to local/share/</a:t>
            </a:r>
            <a:r>
              <a:rPr lang="en-US" sz="1800" dirty="0" err="1"/>
              <a:t>stud.io</a:t>
            </a:r>
            <a:r>
              <a:rPr lang="en-US" sz="1800" dirty="0"/>
              <a:t> and unzip the part files linked above in that folder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2:  </a:t>
            </a:r>
            <a:r>
              <a:rPr lang="ro-RO" dirty="0"/>
              <a:t>metodă alternativă</a:t>
            </a:r>
            <a:r>
              <a:rPr lang="en-US" dirty="0"/>
              <a:t> (*</a:t>
            </a:r>
            <a:r>
              <a:rPr lang="ro-RO" dirty="0"/>
              <a:t>are </a:t>
            </a:r>
            <a:r>
              <a:rPr lang="en-US" dirty="0"/>
              <a:t>bug</a:t>
            </a:r>
            <a:r>
              <a:rPr lang="ro-RO" dirty="0"/>
              <a:t>-uri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</a:t>
            </a:r>
            <a:r>
              <a:rPr lang="ro-RO" dirty="0"/>
              <a:t>ează</a:t>
            </a:r>
            <a:r>
              <a:rPr lang="en-US" dirty="0"/>
              <a:t> Config </a:t>
            </a:r>
            <a:r>
              <a:rPr lang="ro-RO" dirty="0"/>
              <a:t>din meniu.</a:t>
            </a:r>
            <a:endParaRPr lang="en-US" dirty="0"/>
          </a:p>
          <a:p>
            <a:r>
              <a:rPr lang="en-US" dirty="0"/>
              <a:t>2. </a:t>
            </a:r>
            <a:r>
              <a:rPr lang="ro-RO" dirty="0"/>
              <a:t>Din meniul </a:t>
            </a:r>
            <a:r>
              <a:rPr lang="en-US" dirty="0"/>
              <a:t>Custom Palettes menu, select</a:t>
            </a:r>
            <a:r>
              <a:rPr lang="ro-RO" dirty="0"/>
              <a:t>ează al</a:t>
            </a:r>
            <a:r>
              <a:rPr lang="en-US" dirty="0"/>
              <a:t> 3</a:t>
            </a:r>
            <a:r>
              <a:rPr lang="ro-RO" dirty="0"/>
              <a:t> lea mod de a adăuga o nouă palete de piese.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Selec</a:t>
            </a:r>
            <a:r>
              <a:rPr lang="ro-RO" dirty="0"/>
              <a:t>tează și importă un set </a:t>
            </a:r>
            <a:r>
              <a:rPr lang="en-US" dirty="0" err="1"/>
              <a:t>oficial</a:t>
            </a:r>
            <a:r>
              <a:rPr lang="en-US" dirty="0"/>
              <a:t> LEGO</a:t>
            </a:r>
          </a:p>
          <a:p>
            <a:r>
              <a:rPr lang="en-US" dirty="0"/>
              <a:t>5. </a:t>
            </a:r>
            <a:r>
              <a:rPr lang="ro-RO" dirty="0"/>
              <a:t>Tastează codul setului </a:t>
            </a:r>
            <a:r>
              <a:rPr lang="en-US" dirty="0"/>
              <a:t>(45678 and 45680</a:t>
            </a:r>
            <a:r>
              <a:rPr lang="en-US" i="1" dirty="0"/>
              <a:t>)</a:t>
            </a:r>
          </a:p>
          <a:p>
            <a:r>
              <a:rPr lang="en-US" dirty="0"/>
              <a:t>6. Import</a:t>
            </a:r>
            <a:r>
              <a:rPr lang="ro-RO" dirty="0"/>
              <a:t>ă </a:t>
            </a:r>
            <a:r>
              <a:rPr lang="en-US" dirty="0"/>
              <a:t>element</a:t>
            </a:r>
            <a:r>
              <a:rPr lang="ro-RO" dirty="0"/>
              <a:t>ele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032143" y="5304962"/>
            <a:ext cx="3874542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Note: As of Dec 14, 2020 </a:t>
            </a:r>
            <a:r>
              <a:rPr lang="ro-RO" i="1" dirty="0"/>
              <a:t>această metodă dă erori la importul electronicelor </a:t>
            </a:r>
            <a:r>
              <a:rPr lang="en-US" i="1" dirty="0"/>
              <a:t>SPIKE Prime. </a:t>
            </a:r>
            <a:r>
              <a:rPr lang="ro-RO" i="1" dirty="0"/>
              <a:t>Să sperăm că </a:t>
            </a:r>
            <a:r>
              <a:rPr lang="en-US" i="1" dirty="0"/>
              <a:t>Studio</a:t>
            </a:r>
            <a:r>
              <a:rPr lang="ro-RO" i="1" dirty="0"/>
              <a:t> va rezolva asta.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 </a:t>
            </a:r>
            <a:r>
              <a:rPr lang="en-US" dirty="0"/>
              <a:t>3: U</a:t>
            </a:r>
            <a:r>
              <a:rPr lang="ro-RO" dirty="0"/>
              <a:t>tilizarea elementelor noi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r>
              <a:rPr lang="ro-RO" dirty="0"/>
              <a:t>ează piesele din </a:t>
            </a:r>
            <a:r>
              <a:rPr lang="en-US" dirty="0"/>
              <a:t>CUSTOM </a:t>
            </a:r>
            <a:r>
              <a:rPr lang="ro-RO" dirty="0"/>
              <a:t>sau utilizează codul/numele setului pe care l-ai importat</a:t>
            </a:r>
            <a:r>
              <a:rPr lang="en-US" dirty="0"/>
              <a:t>.</a:t>
            </a:r>
          </a:p>
          <a:p>
            <a:r>
              <a:rPr lang="ro-RO" dirty="0"/>
              <a:t>Piesele din setul respectiv vor apărea mai jos.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286419" y="1981467"/>
            <a:ext cx="204712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  <a:r>
              <a:rPr lang="ro-RO" dirty="0"/>
              <a:t>ează </a:t>
            </a:r>
            <a:r>
              <a:rPr lang="en-US" dirty="0"/>
              <a:t> Custom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4547247" y="1984800"/>
            <a:ext cx="24314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  <a:r>
              <a:rPr lang="ro-RO" dirty="0"/>
              <a:t>ează </a:t>
            </a:r>
            <a:r>
              <a:rPr lang="en-US" dirty="0"/>
              <a:t> Set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721178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Poți acum să utilizezi componentele</a:t>
            </a:r>
            <a:r>
              <a:rPr lang="en-US" dirty="0"/>
              <a:t> SPIKE Prime </a:t>
            </a:r>
            <a:r>
              <a:rPr lang="ro-RO" dirty="0"/>
              <a:t>în proiectele tale și să construiești cu ele așa cum faci și cu celelalte piese.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în utilizarea </a:t>
            </a:r>
            <a:r>
              <a:rPr lang="en-US" dirty="0"/>
              <a:t>STUDIO 2.0</a:t>
            </a:r>
          </a:p>
        </p:txBody>
      </p:sp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Activează</a:t>
            </a:r>
            <a:r>
              <a:rPr lang="en-US" sz="1600" b="1" dirty="0"/>
              <a:t> Snap </a:t>
            </a:r>
            <a:r>
              <a:rPr lang="en-US" sz="1600" dirty="0"/>
              <a:t>– </a:t>
            </a:r>
            <a:r>
              <a:rPr lang="ro-RO" sz="1600" dirty="0"/>
              <a:t>va apărea mai mult ca </a:t>
            </a:r>
            <a:r>
              <a:rPr lang="en-US" sz="1600" dirty="0"/>
              <a:t>LDD </a:t>
            </a:r>
            <a:r>
              <a:rPr lang="ro-RO" sz="1600" dirty="0"/>
              <a:t>și e mai ușor pentru începători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ro-RO" sz="1600" b="1" dirty="0"/>
              <a:t>ă cele mai utilizate </a:t>
            </a:r>
            <a:r>
              <a:rPr lang="en-US" sz="1600" b="1" dirty="0"/>
              <a:t>set</a:t>
            </a:r>
            <a:r>
              <a:rPr lang="ro-RO" sz="1600" b="1" dirty="0"/>
              <a:t>uri</a:t>
            </a:r>
            <a:r>
              <a:rPr lang="en-US" sz="1600" dirty="0"/>
              <a:t>(e.g. EV3 45444 and SPIKE Prime 45678) </a:t>
            </a:r>
            <a:r>
              <a:rPr lang="ro-RO" sz="1600" dirty="0"/>
              <a:t>așa vei avea piesele de bază fără a fi nevoie să le cauți după nume sau numere.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Schimbă culorile </a:t>
            </a:r>
            <a:r>
              <a:rPr lang="en-US" sz="1600" dirty="0"/>
              <a:t>u</a:t>
            </a:r>
            <a:r>
              <a:rPr lang="ro-RO" sz="1600" dirty="0"/>
              <a:t>tilizînd paleta de culori.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</a:t>
            </a:r>
            <a:r>
              <a:rPr lang="ro-RO" sz="1600" b="1" dirty="0"/>
              <a:t>augă pași pe măsură ce înaintezi.</a:t>
            </a:r>
            <a:r>
              <a:rPr lang="en-US" sz="1600" b="1" dirty="0"/>
              <a:t> </a:t>
            </a:r>
            <a:r>
              <a:rPr lang="ro-RO" sz="1600" dirty="0"/>
              <a:t>Dacă adaugi piesele într-un mod care să aibă sens </a:t>
            </a:r>
            <a:r>
              <a:rPr lang="ro-RO" sz="1600" b="1" dirty="0"/>
              <a:t> </a:t>
            </a:r>
            <a:r>
              <a:rPr lang="en-US" sz="1600" dirty="0"/>
              <a:t>If you add parts in the order than makes sense, it is easier to spilt into steps to create build </a:t>
            </a:r>
            <a:r>
              <a:rPr lang="en-US" dirty="0"/>
              <a:t>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Sfaturi de bază pentru construcție</a:t>
            </a:r>
            <a:endParaRPr lang="en-US" dirty="0"/>
          </a:p>
        </p:txBody>
      </p:sp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Trage piesele din coloana stângă în planul de lucru.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Pentru a roti o piesă, dă click pe element (acesta se va evidenția)</a:t>
            </a:r>
            <a:r>
              <a:rPr lang="en-US" dirty="0"/>
              <a:t>, </a:t>
            </a:r>
            <a:r>
              <a:rPr lang="ro-RO" dirty="0"/>
              <a:t> și apoi utilizează săgeata pentru a schimba orientarea sa.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Dacă ai nevoie să schimbi unghiul piesei, utilizează </a:t>
            </a:r>
            <a:r>
              <a:rPr lang="en-US" b="1" dirty="0"/>
              <a:t>Hinge tool</a:t>
            </a:r>
            <a:r>
              <a:rPr lang="ro-RO" b="1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Dacă dorești să conectezi 2 piese împreuna și ai </a:t>
            </a:r>
            <a:r>
              <a:rPr lang="en-US" b="1" dirty="0"/>
              <a:t>Snap tool</a:t>
            </a:r>
            <a:r>
              <a:rPr lang="en-US" dirty="0"/>
              <a:t> </a:t>
            </a:r>
            <a:r>
              <a:rPr lang="ro-RO" dirty="0"/>
              <a:t>activat</a:t>
            </a:r>
            <a:r>
              <a:rPr lang="en-US" dirty="0"/>
              <a:t>,</a:t>
            </a:r>
            <a:r>
              <a:rPr lang="ro-RO" dirty="0"/>
              <a:t> piesele se vor îmbina corect dacă le aduci destul de aproape una de alta.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Generarea instrucțiunilor de construcție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10" y="1267722"/>
            <a:ext cx="4260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 măsură ce așezi piesele</a:t>
            </a:r>
            <a:r>
              <a:rPr lang="en-US" dirty="0"/>
              <a:t>, </a:t>
            </a:r>
            <a:r>
              <a:rPr lang="ro-RO" dirty="0"/>
              <a:t>ele sunt adăugate la Pasul 1 în coloana din dreapta.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Adăugă pași noi și mută piesele așa cum ai nevoie cu mouse-ul.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Dacă selectezi </a:t>
            </a:r>
            <a:r>
              <a:rPr lang="en-US" dirty="0"/>
              <a:t>Step View, </a:t>
            </a:r>
            <a:r>
              <a:rPr lang="ro-RO" dirty="0"/>
              <a:t>de fiecare dată când dai </a:t>
            </a:r>
            <a:r>
              <a:rPr lang="en-US" dirty="0"/>
              <a:t>click </a:t>
            </a:r>
            <a:r>
              <a:rPr lang="ro-RO" dirty="0"/>
              <a:t>pe </a:t>
            </a:r>
            <a:r>
              <a:rPr lang="en-US" dirty="0"/>
              <a:t>Step number, </a:t>
            </a:r>
            <a:r>
              <a:rPr lang="ro-RO" dirty="0"/>
              <a:t>vei vedea elementele de la acel pas.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61026" y="415048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EA1504-4FEB-964E-8DB7-7C962BD266D7}"/>
              </a:ext>
            </a:extLst>
          </p:cNvPr>
          <p:cNvSpPr/>
          <p:nvPr/>
        </p:nvSpPr>
        <p:spPr>
          <a:xfrm>
            <a:off x="3582892" y="4123156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BF4-48F3-E54D-B563-88DB1E1A4F5C}"/>
              </a:ext>
            </a:extLst>
          </p:cNvPr>
          <p:cNvSpPr txBox="1"/>
          <p:nvPr/>
        </p:nvSpPr>
        <p:spPr>
          <a:xfrm>
            <a:off x="175260" y="3557295"/>
            <a:ext cx="837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Odată ce ai toate piesele plasate in </a:t>
            </a:r>
            <a:r>
              <a:rPr lang="en-US" dirty="0"/>
              <a:t>Steps, </a:t>
            </a:r>
            <a:r>
              <a:rPr lang="ro-RO" dirty="0"/>
              <a:t>poți apăsa </a:t>
            </a:r>
            <a:r>
              <a:rPr lang="en-US" dirty="0"/>
              <a:t>Instructions </a:t>
            </a:r>
            <a:r>
              <a:rPr lang="ro-RO" dirty="0"/>
              <a:t>din banda de sus a programului pentru a genera pașii și a le salva într-un</a:t>
            </a:r>
            <a:r>
              <a:rPr lang="en-US" dirty="0"/>
              <a:t> PDF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572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Dacă dorești să realizezi </a:t>
            </a:r>
            <a:r>
              <a:rPr lang="en-US" dirty="0"/>
              <a:t>sub</a:t>
            </a:r>
            <a:r>
              <a:rPr lang="ro-RO" dirty="0"/>
              <a:t>-</a:t>
            </a:r>
            <a:r>
              <a:rPr lang="en-US" dirty="0"/>
              <a:t>model</a:t>
            </a:r>
            <a:r>
              <a:rPr lang="ro-RO" dirty="0"/>
              <a:t>e mai mici în interiorul unui model mai mare</a:t>
            </a:r>
            <a:r>
              <a:rPr lang="en-US" dirty="0"/>
              <a:t>, </a:t>
            </a:r>
            <a:r>
              <a:rPr lang="ro-RO" dirty="0"/>
              <a:t>evidențiază piesele pe care le dorești în submodel, apasă click dreapta și alege </a:t>
            </a:r>
            <a:r>
              <a:rPr lang="en-US" dirty="0"/>
              <a:t>“</a:t>
            </a:r>
            <a:r>
              <a:rPr lang="en-US" dirty="0" err="1"/>
              <a:t>submodel</a:t>
            </a:r>
            <a:r>
              <a:rPr lang="en-US" dirty="0"/>
              <a:t>”</a:t>
            </a:r>
            <a:r>
              <a:rPr lang="ro-RO" dirty="0"/>
              <a:t>. Poți face pași și pentru submodele acum.</a:t>
            </a:r>
            <a:endParaRPr lang="en-US" dirty="0"/>
          </a:p>
        </p:txBody>
      </p:sp>
      <p:pic>
        <p:nvPicPr>
          <p:cNvPr id="18" name="Picture 17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044" y="3912972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E546B-FCA6-F74B-8605-6394C051CD0D}"/>
              </a:ext>
            </a:extLst>
          </p:cNvPr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805</TotalTime>
  <Words>975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Crearea unui proiect de robot SPIKE PRIME sau ROBOT INVENTOR îN CAD</vt:lpstr>
      <vt:lpstr>Design-ul robotului</vt:lpstr>
      <vt:lpstr>pasul1: descarcă și instalează SOFTWARE-ul</vt:lpstr>
      <vt:lpstr>pasul 2: Instalează pachetele specializate de piese</vt:lpstr>
      <vt:lpstr>pasul 2:  metodă alternativă (*are bug-uri)</vt:lpstr>
      <vt:lpstr>Pasul 3: Utilizarea elementelor noi</vt:lpstr>
      <vt:lpstr>Sfaturi în utilizarea STUDIO 2.0</vt:lpstr>
      <vt:lpstr>Sfaturi de bază pentru construcție</vt:lpstr>
      <vt:lpstr>Generarea instrucțiunilor de construcție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marinela</cp:lastModifiedBy>
  <cp:revision>87</cp:revision>
  <dcterms:created xsi:type="dcterms:W3CDTF">2019-12-31T03:18:51Z</dcterms:created>
  <dcterms:modified xsi:type="dcterms:W3CDTF">2023-08-17T06:26:04Z</dcterms:modified>
</cp:coreProperties>
</file>