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77" r:id="rId5"/>
    <p:sldId id="289" r:id="rId6"/>
    <p:sldId id="27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27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55E606C9-3C61-3C4E-9DA0-DD435F74405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7007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3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9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2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CC213-9A84-F048-AD5E-8BF14C97DA1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8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D4C46-F749-8647-B39A-D5F8C63379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972531-0B4B-C047-B8E1-17CEF38FBCB1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F94262-86B8-4B4C-A665-C1DF19341C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2202E7-1E6E-B54F-B5E8-59A4674945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07F15-D7B6-DB46-BD7E-052DDDDE2C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8FDB00-A84B-6A4C-BEB6-CAF3E58201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32BD3-2883-9E48-ACE4-B21EDD5D3FB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466B5-9D3E-0742-8A70-10FF768BC8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3926D5-8C92-3A46-BF06-8FB18238EEB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C11C24-8056-B848-B0BC-9EE6374786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AND SANJAY SESHAN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Comentarea codului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cum să comentăm codul </a:t>
            </a:r>
            <a:endParaRPr lang="en-US" dirty="0"/>
          </a:p>
          <a:p>
            <a:r>
              <a:rPr lang="ro-RO" dirty="0"/>
              <a:t>Învățăm importanța comentării codului</a:t>
            </a:r>
            <a:endParaRPr lang="en-US" dirty="0"/>
          </a:p>
          <a:p>
            <a:r>
              <a:rPr lang="ro-RO" dirty="0"/>
              <a:t>Învățăm ce face un comentariu să fie util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să ne pese să facem comentarii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Comentariile din cod ajută autorul codului să-și aducă aminte ce încearcă să îndeplinească</a:t>
            </a:r>
            <a:r>
              <a:rPr lang="en-US" dirty="0"/>
              <a:t>. </a:t>
            </a:r>
          </a:p>
          <a:p>
            <a:r>
              <a:rPr lang="ro-RO" dirty="0"/>
              <a:t>Le puteți utiliza pentru a înregistra țintele sau pseudocodul pentru cod</a:t>
            </a:r>
            <a:r>
              <a:rPr lang="en-US" dirty="0"/>
              <a:t>. </a:t>
            </a:r>
          </a:p>
          <a:p>
            <a:r>
              <a:rPr lang="ro-RO" dirty="0"/>
              <a:t>Face codul mai ușor de corectat</a:t>
            </a:r>
            <a:r>
              <a:rPr lang="en-US" dirty="0"/>
              <a:t> </a:t>
            </a:r>
          </a:p>
          <a:p>
            <a:r>
              <a:rPr lang="ro-RO" dirty="0"/>
              <a:t>Le puteți folosi pentru a lua notițe referitor la valori</a:t>
            </a:r>
            <a:r>
              <a:rPr lang="en-US" dirty="0"/>
              <a:t> </a:t>
            </a:r>
          </a:p>
          <a:p>
            <a:r>
              <a:rPr lang="ro-RO" dirty="0"/>
              <a:t>Mai important</a:t>
            </a:r>
            <a:r>
              <a:rPr lang="en-US" dirty="0"/>
              <a:t>, </a:t>
            </a:r>
            <a:r>
              <a:rPr lang="ro-RO" dirty="0"/>
              <a:t>comentariile vor permite oricui altcineva înafara de autorul codului să înțeleagă programul</a:t>
            </a:r>
            <a:r>
              <a:rPr lang="en-US" dirty="0"/>
              <a:t>. </a:t>
            </a:r>
          </a:p>
          <a:p>
            <a:r>
              <a:rPr lang="ro-RO" dirty="0"/>
              <a:t>Trebuie să vă intre în obișnuință să vă adăugați comentarii la codul vostru.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Adăugarea comentariilor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8746864" cy="2441394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Orice linie care începe cu </a:t>
            </a:r>
            <a:r>
              <a:rPr lang="en-US" dirty="0"/>
              <a:t>"#" </a:t>
            </a:r>
            <a:r>
              <a:rPr lang="ro-RO" dirty="0"/>
              <a:t>este comentariu</a:t>
            </a:r>
            <a:endParaRPr lang="en-US" dirty="0"/>
          </a:p>
          <a:p>
            <a:r>
              <a:rPr lang="ro-RO" dirty="0"/>
              <a:t>Acea linie din cod nu va fi executată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This is a sample comment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Comments can be used to explain what is coming next in the code.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x=7 --&gt; comments are also useful to disable code to debug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3290-68A6-4C47-9EC3-4A28B405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Comentariile multi-linie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4C82-82E0-46E0-96EF-1D298377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o-RO" dirty="0"/>
              <a:t>nu are comentarii multi-linie</a:t>
            </a:r>
            <a:r>
              <a:rPr lang="en-US" dirty="0"/>
              <a:t>, </a:t>
            </a:r>
            <a:r>
              <a:rPr lang="ro-RO" dirty="0"/>
              <a:t>dar putem obține aceeași funcționalitate prin utilizarea șirurilor de caractere multi-linii</a:t>
            </a:r>
            <a:r>
              <a:rPr lang="en-US" dirty="0"/>
              <a:t> (""".... """)</a:t>
            </a:r>
          </a:p>
          <a:p>
            <a:pPr marL="0" indent="0">
              <a:buNone/>
            </a:pPr>
            <a:endParaRPr lang="en-US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This is a multi-line comment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Actually it is a string but 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 not evaluated as code.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624E-E40C-4EBA-BA45-268DC4C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76069-2A98-45D8-9F4F-EAF2BFB7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Care sunt comentariile utile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/>
          <a:lstStyle/>
          <a:p>
            <a:r>
              <a:rPr lang="ro-RO" dirty="0"/>
              <a:t>Comentariile trebuie să conteze</a:t>
            </a:r>
            <a:r>
              <a:rPr lang="en-US" dirty="0"/>
              <a:t>: </a:t>
            </a:r>
            <a:r>
              <a:rPr lang="ro-RO" dirty="0"/>
              <a:t>comentariile nu trebuie să repete conținutul block-ului</a:t>
            </a:r>
            <a:r>
              <a:rPr lang="en-US" dirty="0"/>
              <a:t>. </a:t>
            </a:r>
          </a:p>
          <a:p>
            <a:r>
              <a:rPr lang="ro-RO" dirty="0"/>
              <a:t>Comentariile pot fi utilizate pentru a rezuma </a:t>
            </a:r>
            <a:r>
              <a:rPr lang="ro-RO"/>
              <a:t>codul/documenta </a:t>
            </a:r>
            <a:r>
              <a:rPr lang="ro-RO" dirty="0"/>
              <a:t>pseudocodul pe care l-ai scris</a:t>
            </a:r>
            <a:endParaRPr lang="en-US" dirty="0"/>
          </a:p>
          <a:p>
            <a:r>
              <a:rPr lang="ro-RO" dirty="0"/>
              <a:t>Comentariile pot fi utilizate pentru a documenta valorile pe care încercați în cod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912D9-A971-EA41-B4CA-8D55A3920E2E}"/>
              </a:ext>
            </a:extLst>
          </p:cNvPr>
          <p:cNvSpPr txBox="1"/>
          <p:nvPr/>
        </p:nvSpPr>
        <p:spPr>
          <a:xfrm>
            <a:off x="4548692" y="1261314"/>
            <a:ext cx="437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</a:t>
            </a:r>
            <a:r>
              <a:rPr lang="ro-RO" sz="1200" dirty="0">
                <a:latin typeface="Courier" pitchFamily="2" charset="0"/>
              </a:rPr>
              <a:t>Acest program merge înainte până când senzorul stânga vede linia neagră 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B19F-81AD-EA40-ADBF-CBA654C4B0C9}"/>
              </a:ext>
            </a:extLst>
          </p:cNvPr>
          <p:cNvSpPr txBox="1"/>
          <p:nvPr/>
        </p:nvSpPr>
        <p:spPr>
          <a:xfrm>
            <a:off x="4548692" y="2294388"/>
            <a:ext cx="43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Pseudocode: </a:t>
            </a:r>
            <a:r>
              <a:rPr lang="ro-RO" sz="1200" dirty="0">
                <a:latin typeface="Courier" pitchFamily="2" charset="0"/>
              </a:rPr>
              <a:t>configurează robotul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ro-RO" sz="1200" dirty="0">
                <a:latin typeface="Courier" pitchFamily="2" charset="0"/>
              </a:rPr>
              <a:t>mergi înainte până când Senzorul de culoare de pe portul B vede negru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AD1DC-A84E-9241-8FB8-8AAD77F50A8D}"/>
              </a:ext>
            </a:extLst>
          </p:cNvPr>
          <p:cNvCxnSpPr/>
          <p:nvPr/>
        </p:nvCxnSpPr>
        <p:spPr>
          <a:xfrm>
            <a:off x="4293704" y="1351722"/>
            <a:ext cx="0" cy="455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71B939-ED76-BD45-A3A4-09944BBDB227}"/>
              </a:ext>
            </a:extLst>
          </p:cNvPr>
          <p:cNvSpPr txBox="1"/>
          <p:nvPr/>
        </p:nvSpPr>
        <p:spPr>
          <a:xfrm>
            <a:off x="4548692" y="3404129"/>
            <a:ext cx="4350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Not</a:t>
            </a:r>
            <a:r>
              <a:rPr lang="ro-RO" sz="1200" dirty="0">
                <a:latin typeface="Courier" pitchFamily="2" charset="0"/>
              </a:rPr>
              <a:t>ă</a:t>
            </a:r>
            <a:r>
              <a:rPr lang="en-US" sz="1200" dirty="0">
                <a:latin typeface="Courier" pitchFamily="2" charset="0"/>
              </a:rPr>
              <a:t>: </a:t>
            </a:r>
            <a:r>
              <a:rPr lang="ro-RO" sz="1200" dirty="0">
                <a:latin typeface="Courier" pitchFamily="2" charset="0"/>
              </a:rPr>
              <a:t>Am încercat</a:t>
            </a:r>
            <a:r>
              <a:rPr lang="en-US" sz="1200" dirty="0">
                <a:latin typeface="Courier" pitchFamily="2" charset="0"/>
              </a:rPr>
              <a:t> 25 </a:t>
            </a:r>
            <a:r>
              <a:rPr lang="ro-RO" sz="1200" dirty="0">
                <a:latin typeface="Courier" pitchFamily="2" charset="0"/>
              </a:rPr>
              <a:t>în testul anterior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1133</TotalTime>
  <Words>486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Courier</vt:lpstr>
      <vt:lpstr>Gill Sans MT</vt:lpstr>
      <vt:lpstr>Helvetica Neue</vt:lpstr>
      <vt:lpstr>Wingdings 2</vt:lpstr>
      <vt:lpstr>grey</vt:lpstr>
      <vt:lpstr>Comentarea codului</vt:lpstr>
      <vt:lpstr>Obiectivele lecției</vt:lpstr>
      <vt:lpstr>De ce să ne pese să facem comentarii?</vt:lpstr>
      <vt:lpstr>Adăugarea comentariilor</vt:lpstr>
      <vt:lpstr>Comentariile multi-linie</vt:lpstr>
      <vt:lpstr>Care sunt comentariile utile?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133</cp:revision>
  <dcterms:created xsi:type="dcterms:W3CDTF">2016-07-04T02:35:12Z</dcterms:created>
  <dcterms:modified xsi:type="dcterms:W3CDTF">2023-08-27T14:32:41Z</dcterms:modified>
</cp:coreProperties>
</file>