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301" r:id="rId4"/>
    <p:sldId id="302" r:id="rId5"/>
    <p:sldId id="303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3878E6-791A-BC41-BCE3-34F6A55F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5BB690-A777-424A-8371-91E0CD37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BD4D8583-9B34-BA42-B280-753A78BD4F18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09287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6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8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0D94FD-DCB2-6141-B6A7-D4BB167EB14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5E33C-9899-494A-B63F-EEB7F713F6E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14DBE70-CEF7-8540-8F9A-689E282C3FFA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5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0B5DDB-CCAD-EE47-B011-1E853B02B15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96022-ED63-F540-92BC-4128DE6E21B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9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22431A-A73D-4F4B-90FF-5815EC0414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299468-57B4-4442-B655-21089C6F190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0675B-9C71-0749-8DD8-C582726A4F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2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D0F5A-6AA2-8A48-ABEE-BA1DFFF7606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32D94-4A82-DC4D-9DA4-170AA7BE7C3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6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08/07/2021)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C3025B-9C56-704B-9097-C9741E44AEA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65" r:id="rId16"/>
    <p:sldLayoutId id="2147483766" r:id="rId17"/>
    <p:sldLayoutId id="2147483767" r:id="rId18"/>
    <p:sldLayoutId id="2147483768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Importul librăriilor</a:t>
            </a:r>
            <a:r>
              <a:rPr lang="en-US" dirty="0"/>
              <a:t> Custom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Obiectivul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cum să întroducem librăriile proprii de funcții în programele </a:t>
            </a:r>
            <a:r>
              <a:rPr lang="en-US" dirty="0" err="1"/>
              <a:t>MicroPython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este asta 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Nu trebuie să mai dați copy/paste la funcțiile pe care le creați în fiecare program pe care-l scrieți. Puteți să vă importați funcțiile în fiecare program.</a:t>
            </a:r>
            <a:endParaRPr lang="en-US" dirty="0"/>
          </a:p>
          <a:p>
            <a:r>
              <a:rPr lang="ro-RO" dirty="0"/>
              <a:t>Când faceți o schimbare la funcțiile voastre, nu trebuie să faceți schimbările în fiecare program, trebuie sa faceți asta doar în librărie.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E2FC-6093-4925-ACD7-A84D2A40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creeați librăria funcției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FD4A-AA86-4A74-A1BF-3EE6D68A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Creați un proiect nou</a:t>
            </a:r>
            <a:endParaRPr lang="en-US" dirty="0"/>
          </a:p>
          <a:p>
            <a:r>
              <a:rPr lang="ro-RO" dirty="0"/>
              <a:t>Acest proiect va conține librăria voastră de funcții. </a:t>
            </a:r>
            <a:endParaRPr lang="en-US" dirty="0"/>
          </a:p>
          <a:p>
            <a:r>
              <a:rPr lang="ro-RO" dirty="0"/>
              <a:t>În acest exemplu</a:t>
            </a:r>
            <a:r>
              <a:rPr lang="en-US" dirty="0"/>
              <a:t>, </a:t>
            </a:r>
            <a:r>
              <a:rPr lang="ro-RO" dirty="0"/>
              <a:t>vom creea 2 funcții simple</a:t>
            </a:r>
            <a:r>
              <a:rPr lang="en-US" dirty="0"/>
              <a:t>. </a:t>
            </a:r>
            <a:r>
              <a:rPr lang="ro-RO" dirty="0"/>
              <a:t>Una care va arăta o săgeată dreapta pe matricea LED și una care va arăta o săgeată stânga.</a:t>
            </a:r>
            <a:endParaRPr lang="en-US" dirty="0"/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'ARROW_E'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'ARROW_W’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o-RO" dirty="0"/>
              <a:t>Descarcă programul pe un slot de pe HUB și aduceți-vă aminte ce slot ai ales.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4486-438C-49E8-BC6E-36A5946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6B26-15DF-4709-AFCC-B9697D0C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0B24-D68F-4809-9ABE-0FC2419C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2: </a:t>
            </a:r>
            <a:r>
              <a:rPr lang="ro-RO" dirty="0"/>
              <a:t>importul librăriei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274-F3E8-4AC7-819B-B124D8F5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o-RO" dirty="0"/>
              <a:t>Creează un al doilea program și copiază funcția în el</a:t>
            </a:r>
            <a:endParaRPr lang="en-US" dirty="0"/>
          </a:p>
          <a:p>
            <a:pPr marL="0" indent="0">
              <a:buNone/>
            </a:pPr>
            <a:br>
              <a:rPr lang="en-US" dirty="0">
                <a:effectLst/>
                <a:latin typeface="Menlo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"/projects/.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slots"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"/projects/"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"/__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__.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mpy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importFile.mpy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"/importFile.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mpy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"w+"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"from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import 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you type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and type the slot that you saved the other project to, your functions from the other project will be imported into this project.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try running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chemeClr val="tx1"/>
                </a:solidFill>
                <a:effectLst/>
              </a:rPr>
              <a:t>, the code should work properly.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0B439-D7C8-4BA2-971D-EB703486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01F5-B4D2-46BF-8269-175645A7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7139E-93EA-4E6A-81D6-C893299171CB}"/>
              </a:ext>
            </a:extLst>
          </p:cNvPr>
          <p:cNvSpPr txBox="1"/>
          <p:nvPr/>
        </p:nvSpPr>
        <p:spPr>
          <a:xfrm>
            <a:off x="2119957" y="1795406"/>
            <a:ext cx="6454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Import</a:t>
            </a:r>
            <a:r>
              <a:rPr lang="ro-RO" sz="1600" u="sng" dirty="0">
                <a:solidFill>
                  <a:schemeClr val="accent6"/>
                </a:solidFill>
              </a:rPr>
              <a:t>ă</a:t>
            </a:r>
            <a:r>
              <a:rPr lang="en-US" sz="1600" u="sng" dirty="0">
                <a:solidFill>
                  <a:schemeClr val="accent6"/>
                </a:solidFill>
              </a:rPr>
              <a:t> </a:t>
            </a:r>
            <a:r>
              <a:rPr lang="en-US" sz="1600" u="sng" dirty="0" err="1">
                <a:solidFill>
                  <a:schemeClr val="accent6"/>
                </a:solidFill>
              </a:rPr>
              <a:t>os</a:t>
            </a:r>
            <a:r>
              <a:rPr lang="en-US" sz="1600" u="sng" dirty="0">
                <a:solidFill>
                  <a:schemeClr val="accent6"/>
                </a:solidFill>
              </a:rPr>
              <a:t> </a:t>
            </a:r>
            <a:r>
              <a:rPr lang="ro-RO" sz="1600" u="sng" dirty="0">
                <a:solidFill>
                  <a:schemeClr val="accent6"/>
                </a:solidFill>
              </a:rPr>
              <a:t>și librăriile sistem pentru a </a:t>
            </a:r>
            <a:r>
              <a:rPr lang="en-US" sz="1600" u="sng" dirty="0">
                <a:solidFill>
                  <a:schemeClr val="accent6"/>
                </a:solidFill>
              </a:rPr>
              <a:t> </a:t>
            </a:r>
            <a:r>
              <a:rPr lang="ro-RO" sz="1600" u="sng" dirty="0">
                <a:solidFill>
                  <a:schemeClr val="accent6"/>
                </a:solidFill>
              </a:rPr>
              <a:t>manageria fișierele și modulele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EFC77-67C0-4278-AF36-C2A006FDF68B}"/>
              </a:ext>
            </a:extLst>
          </p:cNvPr>
          <p:cNvSpPr txBox="1"/>
          <p:nvPr/>
        </p:nvSpPr>
        <p:spPr>
          <a:xfrm>
            <a:off x="4020473" y="2094780"/>
            <a:ext cx="3814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u="sng" dirty="0">
                <a:solidFill>
                  <a:schemeClr val="accent6"/>
                </a:solidFill>
              </a:rPr>
              <a:t>Citește maparea slots-urilor pe fișiere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BD497-AA24-42FE-A18C-BEC9BC41CE20}"/>
              </a:ext>
            </a:extLst>
          </p:cNvPr>
          <p:cNvSpPr txBox="1"/>
          <p:nvPr/>
        </p:nvSpPr>
        <p:spPr>
          <a:xfrm>
            <a:off x="2791314" y="2776665"/>
            <a:ext cx="549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u="sng" dirty="0">
                <a:solidFill>
                  <a:schemeClr val="accent6"/>
                </a:solidFill>
              </a:rPr>
              <a:t>Încarcă slot-ul pe care l-ai cerut în variabila </a:t>
            </a:r>
            <a:r>
              <a:rPr lang="en-US" sz="1600" u="sng" dirty="0">
                <a:solidFill>
                  <a:schemeClr val="accent6"/>
                </a:solidFill>
              </a:rPr>
              <a:t>“program”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039B6-8335-43B5-A423-5C0153987679}"/>
              </a:ext>
            </a:extLst>
          </p:cNvPr>
          <p:cNvSpPr txBox="1"/>
          <p:nvPr/>
        </p:nvSpPr>
        <p:spPr>
          <a:xfrm>
            <a:off x="3521899" y="3283118"/>
            <a:ext cx="364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u="sng" dirty="0">
                <a:solidFill>
                  <a:schemeClr val="accent6"/>
                </a:solidFill>
              </a:rPr>
              <a:t>Șterge fișierele temporare</a:t>
            </a:r>
            <a:r>
              <a:rPr lang="en-US" sz="1600" u="sng" dirty="0">
                <a:solidFill>
                  <a:schemeClr val="accent6"/>
                </a:solidFill>
              </a:rPr>
              <a:t> importFile.py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993AE-9E19-49FD-A782-ED056752E8E8}"/>
              </a:ext>
            </a:extLst>
          </p:cNvPr>
          <p:cNvSpPr txBox="1"/>
          <p:nvPr/>
        </p:nvSpPr>
        <p:spPr>
          <a:xfrm>
            <a:off x="4020474" y="4009006"/>
            <a:ext cx="364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solidFill>
                  <a:schemeClr val="accent6"/>
                </a:solidFill>
              </a:rPr>
              <a:t>Copie</a:t>
            </a:r>
            <a:r>
              <a:rPr lang="ro-RO" sz="1600" u="sng" dirty="0">
                <a:solidFill>
                  <a:schemeClr val="accent6"/>
                </a:solidFill>
              </a:rPr>
              <a:t> librăria într-un fișier temporar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5396A-8D06-48FE-9776-2E134554417D}"/>
              </a:ext>
            </a:extLst>
          </p:cNvPr>
          <p:cNvSpPr txBox="1"/>
          <p:nvPr/>
        </p:nvSpPr>
        <p:spPr>
          <a:xfrm>
            <a:off x="3712912" y="4622440"/>
            <a:ext cx="501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u="sng" dirty="0">
                <a:solidFill>
                  <a:schemeClr val="accent6"/>
                </a:solidFill>
              </a:rPr>
              <a:t>Dezinstalează orice versiune anterioară a librăriei voastre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0F53-7A86-48D5-B67E-D7D6FE7F5251}"/>
              </a:ext>
            </a:extLst>
          </p:cNvPr>
          <p:cNvSpPr txBox="1"/>
          <p:nvPr/>
        </p:nvSpPr>
        <p:spPr>
          <a:xfrm>
            <a:off x="3712913" y="4995739"/>
            <a:ext cx="2167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u="sng" dirty="0">
                <a:solidFill>
                  <a:schemeClr val="accent6"/>
                </a:solidFill>
              </a:rPr>
              <a:t>Se </a:t>
            </a:r>
            <a:r>
              <a:rPr lang="en-US" sz="1600" u="sng" dirty="0">
                <a:solidFill>
                  <a:schemeClr val="accent6"/>
                </a:solidFill>
              </a:rPr>
              <a:t>Import</a:t>
            </a:r>
            <a:r>
              <a:rPr lang="ro-RO" sz="1600" u="sng" dirty="0">
                <a:solidFill>
                  <a:schemeClr val="accent6"/>
                </a:solidFill>
              </a:rPr>
              <a:t>ă librăria </a:t>
            </a:r>
            <a:endParaRPr lang="en-US" sz="1600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3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y" id="{0D271D8B-F53F-5B41-84CE-D41B8029D3C6}" vid="{052D3922-0F1F-1845-985C-42EE8D535B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</Template>
  <TotalTime>1871</TotalTime>
  <Words>678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Menlo</vt:lpstr>
      <vt:lpstr>Wingdings 2</vt:lpstr>
      <vt:lpstr>grey</vt:lpstr>
      <vt:lpstr>Importul librăriilor Custom</vt:lpstr>
      <vt:lpstr>Obiectivul lecției</vt:lpstr>
      <vt:lpstr>De ce este asta util</vt:lpstr>
      <vt:lpstr>pasul 1: creeați librăria funcției</vt:lpstr>
      <vt:lpstr>Pasul 2: importul librăriei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194</cp:revision>
  <dcterms:created xsi:type="dcterms:W3CDTF">2016-07-04T02:35:12Z</dcterms:created>
  <dcterms:modified xsi:type="dcterms:W3CDTF">2023-08-27T14:54:05Z</dcterms:modified>
</cp:coreProperties>
</file>