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75" r:id="rId2"/>
    <p:sldId id="287" r:id="rId3"/>
    <p:sldId id="283" r:id="rId4"/>
    <p:sldId id="284" r:id="rId5"/>
    <p:sldId id="271" r:id="rId6"/>
    <p:sldId id="288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04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941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DE3A42FA-2296-1E4A-8DCF-B5AEABAA53C0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B3878E6-791A-BC41-BCE3-34F6A55FD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55BB690-A777-424A-8371-91E0CD37D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67B99B80-46EA-1347-8551-9F09C1B33453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18280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9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28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4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18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86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04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4378A2-203B-A942-A9B6-0124D68EC80F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863F6C-CFD6-6148-987F-E1B27F96934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96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42669-FD2B-654F-B278-277C9B48C098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0FFE4C9-1AD0-7449-B4B6-348CEF62495C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40A325-6579-AC44-B9E9-88B3602ECDED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9A688CF-3106-784A-B7D5-BDAE45D0AA99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2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68461F-FD79-924E-9B22-39BEBDB28543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410C6BC-01E3-6C46-8E36-61251682681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E2ADD6-DBA6-0346-9BBF-FE2D630BC78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60763-506B-3B4A-8343-EFEC109A97E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4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C5ED0C-312E-CB4E-BF91-E2A31FB55D4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3F227F-B62D-084B-8483-D0ECC5F7EF79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5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915688-7D1C-504A-9159-63B1F4B8B161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58BDDD1-34EA-4A45-86C7-5A1A2CC9B466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343DDB-FF95-4D44-A5A6-32E3B4D0029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CBE6C50-80A0-FC48-8D35-02565BFB654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12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FB6DE-6224-4B4F-B87B-3A28AC60E35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0768EA-8DDF-494C-8DF9-1139F5FD85DA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BE37523-70EA-714D-8DF4-DB696333E469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7DCD49-09A6-8043-9E2A-129BE82864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32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2021 Prime Lessons (primelessons.org) CC-BY-NC-SA.  (Last edit: 01/17/2021)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3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1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74AA1D-8BE0-D643-B4EA-AA94440AE617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3C1490-BF81-2C42-8ADD-8526816D9B7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91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65" r:id="rId16"/>
    <p:sldLayoutId id="2147483766" r:id="rId17"/>
    <p:sldLayoutId id="2147483767" r:id="rId18"/>
    <p:sldLayoutId id="2147483768" r:id="rId1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Introdu</a:t>
            </a:r>
            <a:r>
              <a:rPr lang="ro-RO" dirty="0"/>
              <a:t>cere 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HUB &amp; software (PYTHON)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FCCC-EADD-DB4B-A4D0-77237CF9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CREAREA UNUI PROIECT Î</a:t>
            </a:r>
            <a:r>
              <a:rPr lang="en-US" dirty="0"/>
              <a:t>N </a:t>
            </a:r>
            <a:r>
              <a:rPr lang="en-US" dirty="0" err="1"/>
              <a:t>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FDC54-AB6A-6D43-8E0B-C333C3E89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2020923"/>
            <a:ext cx="3352851" cy="460194"/>
          </a:xfrm>
        </p:spPr>
        <p:txBody>
          <a:bodyPr>
            <a:normAutofit/>
          </a:bodyPr>
          <a:lstStyle/>
          <a:p>
            <a:r>
              <a:rPr lang="en-US" dirty="0"/>
              <a:t>Select</a:t>
            </a:r>
            <a:r>
              <a:rPr lang="ro-RO" dirty="0"/>
              <a:t>ează </a:t>
            </a:r>
            <a:r>
              <a:rPr lang="en-US" dirty="0"/>
              <a:t>Python </a:t>
            </a:r>
            <a:r>
              <a:rPr lang="ro-RO" dirty="0"/>
              <a:t>din </a:t>
            </a:r>
            <a:r>
              <a:rPr lang="en-US" dirty="0"/>
              <a:t>pop-up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00F11-8E21-6549-82EC-BC706E90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E9546-FD54-7748-A504-7D9FC545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A23169-DA86-A140-B682-2A7A3234C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37"/>
          <a:stretch/>
        </p:blipFill>
        <p:spPr>
          <a:xfrm>
            <a:off x="282582" y="2612657"/>
            <a:ext cx="3044698" cy="25033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AB0AF-159B-5F45-AC70-17006E76C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994" y="2612657"/>
            <a:ext cx="3747286" cy="2645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69592E-2F11-7C4D-8D83-241CAADF0ABA}"/>
              </a:ext>
            </a:extLst>
          </p:cNvPr>
          <p:cNvSpPr txBox="1">
            <a:spLocks/>
          </p:cNvSpPr>
          <p:nvPr/>
        </p:nvSpPr>
        <p:spPr>
          <a:xfrm>
            <a:off x="4958994" y="2020923"/>
            <a:ext cx="3352851" cy="4601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Apasă pe cele 3 puncte pentru a schimba numele fișierului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83B305-188A-A14C-B235-E38CCEC43AD7}"/>
              </a:ext>
            </a:extLst>
          </p:cNvPr>
          <p:cNvSpPr/>
          <p:nvPr/>
        </p:nvSpPr>
        <p:spPr>
          <a:xfrm>
            <a:off x="6832637" y="2696279"/>
            <a:ext cx="337395" cy="26824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925F-2DE8-4ABA-ADFD-9B6FEBBF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Planul de programare</a:t>
            </a:r>
            <a:endParaRPr lang="en-US" dirty="0"/>
          </a:p>
        </p:txBody>
      </p:sp>
      <p:pic>
        <p:nvPicPr>
          <p:cNvPr id="22" name="Content Placeholder 2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A4BD56A-07BB-3B4B-A82B-E0C16AB83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55" y="1225738"/>
            <a:ext cx="5842817" cy="5083175"/>
          </a:xfr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E2DD1-4409-4F35-9E4F-6685629D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Prime Lessons (</a:t>
            </a:r>
            <a:r>
              <a:rPr lang="en-US" dirty="0" err="1"/>
              <a:t>primelessons.org</a:t>
            </a:r>
            <a:r>
              <a:rPr lang="en-US" dirty="0"/>
              <a:t>) CC-BY-NC-SA.  (Last edit: 01/17/2021)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1C3BD63-CC50-42E6-8E7A-A7F124AD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16DD9-A616-41E4-82C9-E73E48206243}"/>
              </a:ext>
            </a:extLst>
          </p:cNvPr>
          <p:cNvSpPr txBox="1"/>
          <p:nvPr/>
        </p:nvSpPr>
        <p:spPr>
          <a:xfrm>
            <a:off x="287960" y="3774965"/>
            <a:ext cx="1530110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Programming Canvas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92ACD9-B0F3-4B32-BB55-019CE25CECB3}"/>
              </a:ext>
            </a:extLst>
          </p:cNvPr>
          <p:cNvSpPr txBox="1"/>
          <p:nvPr/>
        </p:nvSpPr>
        <p:spPr>
          <a:xfrm>
            <a:off x="4432093" y="5144755"/>
            <a:ext cx="1501141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Knowledge 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3043B9-94D1-4359-9283-FAEE964DE11C}"/>
              </a:ext>
            </a:extLst>
          </p:cNvPr>
          <p:cNvSpPr/>
          <p:nvPr/>
        </p:nvSpPr>
        <p:spPr>
          <a:xfrm>
            <a:off x="197068" y="1408581"/>
            <a:ext cx="380931" cy="445014"/>
          </a:xfrm>
          <a:prstGeom prst="rect">
            <a:avLst/>
          </a:prstGeom>
          <a:noFill/>
          <a:ln w="28575" cmpd="sng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F7785C-6EA1-49F2-8B65-0D8BBC2C32FC}"/>
              </a:ext>
            </a:extLst>
          </p:cNvPr>
          <p:cNvCxnSpPr>
            <a:cxnSpLocks/>
          </p:cNvCxnSpPr>
          <p:nvPr/>
        </p:nvCxnSpPr>
        <p:spPr>
          <a:xfrm>
            <a:off x="629347" y="1445854"/>
            <a:ext cx="1801580" cy="9742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2705BF-6A65-4DEB-B1DD-0406EBDE6949}"/>
              </a:ext>
            </a:extLst>
          </p:cNvPr>
          <p:cNvCxnSpPr>
            <a:cxnSpLocks/>
          </p:cNvCxnSpPr>
          <p:nvPr/>
        </p:nvCxnSpPr>
        <p:spPr>
          <a:xfrm>
            <a:off x="613690" y="1909771"/>
            <a:ext cx="1809063" cy="182829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175B5BA-5CD4-4495-876D-CE19E0AD3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927" y="2420058"/>
            <a:ext cx="1744422" cy="1354907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B0C2887-9BB2-40E9-ACBF-F6886FCEB7E4}"/>
              </a:ext>
            </a:extLst>
          </p:cNvPr>
          <p:cNvSpPr/>
          <p:nvPr/>
        </p:nvSpPr>
        <p:spPr>
          <a:xfrm>
            <a:off x="4958994" y="5897132"/>
            <a:ext cx="330411" cy="388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63EDE-EE21-448E-A01D-625CAF340FE0}"/>
              </a:ext>
            </a:extLst>
          </p:cNvPr>
          <p:cNvSpPr txBox="1"/>
          <p:nvPr/>
        </p:nvSpPr>
        <p:spPr>
          <a:xfrm>
            <a:off x="2436658" y="2143059"/>
            <a:ext cx="1746865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Hub Dashboard</a:t>
            </a:r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40C6B4F6-2952-4A39-A68B-764BE53BAF00}"/>
              </a:ext>
            </a:extLst>
          </p:cNvPr>
          <p:cNvSpPr txBox="1">
            <a:spLocks/>
          </p:cNvSpPr>
          <p:nvPr/>
        </p:nvSpPr>
        <p:spPr>
          <a:xfrm>
            <a:off x="6014372" y="1234758"/>
            <a:ext cx="2970136" cy="39099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Cunoștințe de bază</a:t>
            </a:r>
            <a:r>
              <a:rPr lang="en-US" dirty="0"/>
              <a:t>: </a:t>
            </a:r>
            <a:r>
              <a:rPr lang="ro-RO" dirty="0"/>
              <a:t>Sfaturi pentru </a:t>
            </a:r>
            <a:r>
              <a:rPr lang="en-US" dirty="0" err="1"/>
              <a:t>MicroPython</a:t>
            </a:r>
            <a:endParaRPr lang="en-US" dirty="0"/>
          </a:p>
          <a:p>
            <a:r>
              <a:rPr lang="ro-RO" dirty="0"/>
              <a:t>Planul de programare</a:t>
            </a:r>
            <a:r>
              <a:rPr lang="en-US" dirty="0"/>
              <a:t>: </a:t>
            </a:r>
            <a:r>
              <a:rPr lang="ro-RO" dirty="0"/>
              <a:t> Planul principal de programare este locul unde creezi fiecare program</a:t>
            </a:r>
            <a:r>
              <a:rPr lang="en-US" dirty="0"/>
              <a:t>(</a:t>
            </a:r>
            <a:r>
              <a:rPr lang="ro-RO" dirty="0"/>
              <a:t>numit</a:t>
            </a:r>
            <a:r>
              <a:rPr lang="en-US" dirty="0"/>
              <a:t> ‘Pro</a:t>
            </a:r>
            <a:r>
              <a:rPr lang="ro-RO" dirty="0"/>
              <a:t>iect</a:t>
            </a:r>
            <a:r>
              <a:rPr lang="en-US" dirty="0"/>
              <a:t>’)</a:t>
            </a:r>
          </a:p>
          <a:p>
            <a:r>
              <a:rPr lang="ro-RO" dirty="0"/>
              <a:t>Iconițele de conectare îți permit accesul la Tabloul de bord al hub-ului</a:t>
            </a:r>
            <a:endParaRPr lang="en-US" dirty="0"/>
          </a:p>
          <a:p>
            <a:r>
              <a:rPr lang="ro-RO" dirty="0"/>
              <a:t>Iconița </a:t>
            </a:r>
            <a:r>
              <a:rPr lang="en-US" dirty="0"/>
              <a:t>Stop/Play</a:t>
            </a:r>
            <a:r>
              <a:rPr lang="ro-RO" dirty="0"/>
              <a:t> te lasă să alegi pe ce slot încarci și rulezi codul.</a:t>
            </a:r>
            <a:endParaRPr lang="en-US" dirty="0"/>
          </a:p>
          <a:p>
            <a:r>
              <a:rPr lang="en-US" dirty="0" err="1"/>
              <a:t>Consol</a:t>
            </a:r>
            <a:r>
              <a:rPr lang="ro-RO" dirty="0"/>
              <a:t>a</a:t>
            </a:r>
            <a:r>
              <a:rPr lang="en-US" dirty="0"/>
              <a:t>: </a:t>
            </a:r>
            <a:r>
              <a:rPr lang="ro-RO" dirty="0"/>
              <a:t> Orice printezi la fel ca și erorile sunt afișate aici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4E7AAA-918F-4251-9BF1-E6FEEC4D6922}"/>
              </a:ext>
            </a:extLst>
          </p:cNvPr>
          <p:cNvSpPr txBox="1"/>
          <p:nvPr/>
        </p:nvSpPr>
        <p:spPr>
          <a:xfrm>
            <a:off x="4894699" y="5613915"/>
            <a:ext cx="1119673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Stop and Play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16387-5C75-44BF-AC57-CFBDB656838D}"/>
              </a:ext>
            </a:extLst>
          </p:cNvPr>
          <p:cNvSpPr/>
          <p:nvPr/>
        </p:nvSpPr>
        <p:spPr>
          <a:xfrm>
            <a:off x="5289405" y="5897132"/>
            <a:ext cx="657304" cy="388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D2BAF3-7288-1B4C-BED9-F72A22BF2FD5}"/>
              </a:ext>
            </a:extLst>
          </p:cNvPr>
          <p:cNvSpPr txBox="1"/>
          <p:nvPr/>
        </p:nvSpPr>
        <p:spPr>
          <a:xfrm>
            <a:off x="212865" y="5144756"/>
            <a:ext cx="1530110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Console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210D68-10FF-43DB-816B-235E8839008D}"/>
              </a:ext>
            </a:extLst>
          </p:cNvPr>
          <p:cNvCxnSpPr>
            <a:cxnSpLocks/>
          </p:cNvCxnSpPr>
          <p:nvPr/>
        </p:nvCxnSpPr>
        <p:spPr>
          <a:xfrm flipV="1">
            <a:off x="1824113" y="4975197"/>
            <a:ext cx="1038225" cy="33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4BF9A4A-ADC5-4FC9-8D1E-8219CCBD9D4E}"/>
              </a:ext>
            </a:extLst>
          </p:cNvPr>
          <p:cNvSpPr/>
          <p:nvPr/>
        </p:nvSpPr>
        <p:spPr>
          <a:xfrm>
            <a:off x="2915254" y="4667249"/>
            <a:ext cx="380931" cy="247129"/>
          </a:xfrm>
          <a:prstGeom prst="rect">
            <a:avLst/>
          </a:prstGeom>
          <a:noFill/>
          <a:ln w="28575" cmpd="sng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7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E428-A34B-44C1-AD8A-DA686761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Tabloul de bord a </a:t>
            </a:r>
            <a:r>
              <a:rPr lang="en-US" dirty="0"/>
              <a:t>HUB</a:t>
            </a:r>
            <a:r>
              <a:rPr lang="ro-RO" dirty="0"/>
              <a:t>-ului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B8D2-BA30-49BD-B4DA-E139B2B0E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3944472" cy="5082601"/>
          </a:xfrm>
        </p:spPr>
        <p:txBody>
          <a:bodyPr>
            <a:normAutofit fontScale="92500" lnSpcReduction="10000"/>
          </a:bodyPr>
          <a:lstStyle/>
          <a:p>
            <a:r>
              <a:rPr lang="ro-RO" dirty="0"/>
              <a:t>Trebuie să te conectezi la </a:t>
            </a:r>
            <a:r>
              <a:rPr lang="en-US" dirty="0"/>
              <a:t>Hub </a:t>
            </a:r>
            <a:r>
              <a:rPr lang="ro-RO" dirty="0"/>
              <a:t>pentru a accesa această secțiune</a:t>
            </a:r>
            <a:endParaRPr lang="en-US" dirty="0"/>
          </a:p>
          <a:p>
            <a:r>
              <a:rPr lang="ro-RO" dirty="0"/>
              <a:t>Această secțiune este utilă pentru</a:t>
            </a:r>
            <a:r>
              <a:rPr lang="en-US" dirty="0"/>
              <a:t>:</a:t>
            </a:r>
          </a:p>
          <a:p>
            <a:pPr lvl="1"/>
            <a:r>
              <a:rPr lang="ro-RO" dirty="0"/>
              <a:t>Verificarea nivelului bateriei</a:t>
            </a:r>
            <a:endParaRPr lang="en-US" dirty="0"/>
          </a:p>
          <a:p>
            <a:pPr lvl="1"/>
            <a:r>
              <a:rPr lang="ro-RO" dirty="0"/>
              <a:t>Verificarea versiunii </a:t>
            </a:r>
            <a:r>
              <a:rPr lang="en-US" dirty="0"/>
              <a:t>Hub OS</a:t>
            </a:r>
          </a:p>
          <a:p>
            <a:pPr lvl="1"/>
            <a:r>
              <a:rPr lang="ro-RO" dirty="0"/>
              <a:t>Monitoriza valorilor senzorilor giroscopic</a:t>
            </a:r>
            <a:endParaRPr lang="en-US" dirty="0"/>
          </a:p>
          <a:p>
            <a:pPr lvl="1"/>
            <a:r>
              <a:rPr lang="ro-RO" dirty="0"/>
              <a:t>Să vezi ce motoare și senzori sunt conectate</a:t>
            </a:r>
          </a:p>
          <a:p>
            <a:pPr lvl="1"/>
            <a:r>
              <a:rPr lang="ro-RO" dirty="0"/>
              <a:t>Să monitorizezi în timp real valorile motoarelor și senzorilor</a:t>
            </a:r>
            <a:endParaRPr lang="en-US" dirty="0"/>
          </a:p>
          <a:p>
            <a:r>
              <a:rPr lang="ro-RO" dirty="0"/>
              <a:t>Poți de asemenea să redenumești Hub-ul în acest panel prin apăsarea celor 3 puncte</a:t>
            </a:r>
            <a:r>
              <a:rPr lang="en-US" dirty="0"/>
              <a:t> (…)</a:t>
            </a:r>
          </a:p>
          <a:p>
            <a:r>
              <a:rPr lang="ro-RO" dirty="0"/>
              <a:t>,,</a:t>
            </a:r>
            <a:r>
              <a:rPr lang="en-US" dirty="0"/>
              <a:t>Manage Programs”</a:t>
            </a:r>
            <a:r>
              <a:rPr lang="ro-RO" dirty="0"/>
              <a:t>are o listă a tuturor programelor de pe hub (maximum 20).</a:t>
            </a:r>
            <a:r>
              <a:rPr lang="en-US" dirty="0"/>
              <a:t> U</a:t>
            </a:r>
            <a:r>
              <a:rPr lang="ro-RO" dirty="0"/>
              <a:t>tilizează această secțiune pentru a schimba ordinea programelor.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1FDE9-2913-4DA4-BF4B-E018E639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619473B-3381-410B-9EAB-34042C60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D9D58-FF47-471D-A89A-6A6F14084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138" y="1228155"/>
            <a:ext cx="3490866" cy="271138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E5F645-480D-42A8-9EC8-71B887C21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524" y="4275095"/>
            <a:ext cx="4221480" cy="1196340"/>
          </a:xfrm>
          <a:prstGeom prst="rect">
            <a:avLst/>
          </a:prstGeom>
        </p:spPr>
      </p:pic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51AFF349-54E3-4736-8E90-86DDBF221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212" y="353056"/>
            <a:ext cx="629712" cy="64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5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BAAAB5-B6E0-E742-9B31-DC2DAAEA5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1216472"/>
            <a:ext cx="4870585" cy="3663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7D28C5-E7CA-493B-858B-7A19FE33F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73" y="3998955"/>
            <a:ext cx="3186256" cy="2229746"/>
          </a:xfrm>
          <a:prstGeom prst="rect">
            <a:avLst/>
          </a:prstGeom>
          <a:ln>
            <a:solidFill>
              <a:srgbClr val="FFD50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Conectarea la brick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16952" y="1242219"/>
            <a:ext cx="3567555" cy="2756736"/>
          </a:xfrm>
        </p:spPr>
        <p:txBody>
          <a:bodyPr>
            <a:normAutofit fontScale="92500" lnSpcReduction="10000"/>
          </a:bodyPr>
          <a:lstStyle/>
          <a:p>
            <a:r>
              <a:rPr lang="ro-RO" dirty="0"/>
              <a:t>Soft-ul se va auto-conecta la brick dacă se utilizează </a:t>
            </a:r>
            <a:r>
              <a:rPr lang="en-US" dirty="0"/>
              <a:t>USB</a:t>
            </a:r>
          </a:p>
          <a:p>
            <a:r>
              <a:rPr lang="ro-RO" dirty="0"/>
              <a:t>Pentru a te conecta via </a:t>
            </a:r>
            <a:r>
              <a:rPr lang="en-US" dirty="0"/>
              <a:t>Bluetooth, </a:t>
            </a:r>
            <a:r>
              <a:rPr lang="ro-RO" dirty="0"/>
              <a:t>apasă pe iconița din software</a:t>
            </a:r>
            <a:r>
              <a:rPr lang="en-US" dirty="0"/>
              <a:t>.</a:t>
            </a:r>
          </a:p>
          <a:p>
            <a:r>
              <a:rPr lang="ro-RO" dirty="0"/>
              <a:t>Activează</a:t>
            </a:r>
            <a:r>
              <a:rPr lang="en-US" dirty="0"/>
              <a:t> Bluetooth</a:t>
            </a:r>
            <a:r>
              <a:rPr lang="ro-RO" dirty="0"/>
              <a:t>-ul prin apăsarea butonului de pe brick.</a:t>
            </a:r>
            <a:endParaRPr lang="en-US" dirty="0"/>
          </a:p>
          <a:p>
            <a:r>
              <a:rPr lang="ro-RO" dirty="0"/>
              <a:t>Brick-ul tău va apărea în lista jos. Apasă pe numele brick-ului pentru a te conecta la hub.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318FC27-407A-4F8C-85FE-2F82CAB1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4125" y="1351259"/>
            <a:ext cx="325641" cy="312615"/>
          </a:xfrm>
          <a:prstGeom prst="rect">
            <a:avLst/>
          </a:prstGeom>
          <a:noFill/>
          <a:ln w="57150" cmpd="sng">
            <a:solidFill>
              <a:srgbClr val="FFD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529766" y="1351259"/>
            <a:ext cx="3587063" cy="2647696"/>
          </a:xfrm>
          <a:prstGeom prst="line">
            <a:avLst/>
          </a:prstGeom>
          <a:ln>
            <a:solidFill>
              <a:srgbClr val="FFD5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04125" y="1663874"/>
            <a:ext cx="726449" cy="2356715"/>
          </a:xfrm>
          <a:prstGeom prst="line">
            <a:avLst/>
          </a:prstGeom>
          <a:ln>
            <a:solidFill>
              <a:srgbClr val="FFD5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BC181B5-2EA1-4C01-B42F-745681F8FFEE}"/>
              </a:ext>
            </a:extLst>
          </p:cNvPr>
          <p:cNvSpPr/>
          <p:nvPr/>
        </p:nvSpPr>
        <p:spPr>
          <a:xfrm>
            <a:off x="2248160" y="5903537"/>
            <a:ext cx="551081" cy="325164"/>
          </a:xfrm>
          <a:prstGeom prst="rect">
            <a:avLst/>
          </a:prstGeom>
          <a:noFill/>
          <a:ln w="19050" cmpd="sng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73BA-AA10-7047-9FE3-6104AB99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Codul </a:t>
            </a:r>
            <a:r>
              <a:rPr lang="en-US" dirty="0"/>
              <a:t>DEFAULT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834B-016E-1A4D-A45A-E65EDE2F6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Toate programele din </a:t>
            </a:r>
            <a:r>
              <a:rPr lang="en-US" dirty="0"/>
              <a:t>Python </a:t>
            </a:r>
            <a:r>
              <a:rPr lang="ro-RO" dirty="0"/>
              <a:t>vor începe cu codul următor prin definiție</a:t>
            </a:r>
            <a:endParaRPr lang="en-US" dirty="0"/>
          </a:p>
          <a:p>
            <a:r>
              <a:rPr lang="ro-RO" dirty="0"/>
              <a:t>În general</a:t>
            </a:r>
            <a:r>
              <a:rPr lang="en-US" dirty="0"/>
              <a:t>, </a:t>
            </a:r>
            <a:r>
              <a:rPr lang="ro-RO" dirty="0"/>
              <a:t>păstrează liniile 1-4 în toate programele</a:t>
            </a:r>
            <a:endParaRPr lang="en-US" dirty="0"/>
          </a:p>
          <a:p>
            <a:r>
              <a:rPr lang="ro-RO" dirty="0"/>
              <a:t>Importurile îți vor permite să utilizezi </a:t>
            </a:r>
            <a:r>
              <a:rPr lang="en-US" dirty="0" err="1"/>
              <a:t>sen</a:t>
            </a:r>
            <a:r>
              <a:rPr lang="ro-RO" dirty="0"/>
              <a:t>zori/motoare/etc în programul tău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326CF-A2CB-7C47-9630-6BAD9BBC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958D8-B7EC-A64D-AFCD-080CADD6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CC2B793-46CE-F54B-813A-952E4B110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2839731"/>
            <a:ext cx="8831580" cy="168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0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grey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y" id="{0D271D8B-F53F-5B41-84CE-D41B8029D3C6}" vid="{052D3922-0F1F-1845-985C-42EE8D535B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</Template>
  <TotalTime>1328</TotalTime>
  <Words>500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grey</vt:lpstr>
      <vt:lpstr>Introducere   HUB &amp; software (PYTHON)</vt:lpstr>
      <vt:lpstr>CREAREA UNUI PROIECT ÎN pYTHON</vt:lpstr>
      <vt:lpstr>Planul de programare</vt:lpstr>
      <vt:lpstr>Tabloul de bord a HUB-ului</vt:lpstr>
      <vt:lpstr>Conectarea la brick</vt:lpstr>
      <vt:lpstr>Codul DEFAULT PYTHON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Adnim</cp:lastModifiedBy>
  <cp:revision>131</cp:revision>
  <dcterms:created xsi:type="dcterms:W3CDTF">2016-07-04T02:35:12Z</dcterms:created>
  <dcterms:modified xsi:type="dcterms:W3CDTF">2023-08-20T17:03:34Z</dcterms:modified>
</cp:coreProperties>
</file>