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71" r:id="rId4"/>
    <p:sldId id="286" r:id="rId5"/>
    <p:sldId id="289" r:id="rId6"/>
    <p:sldId id="287" r:id="rId7"/>
    <p:sldId id="285" r:id="rId8"/>
    <p:sldId id="290" r:id="rId9"/>
    <p:sldId id="288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45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ACC5EA9-F271-D04B-86B9-696BB16F995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940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18147-32A9-FC4A-B97C-1D7FD5DAF43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1C8239-1367-D244-852D-5860FAEDB67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69ABC4-056D-BF49-B051-2CA0748BE9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F777DF-E839-6246-853D-1D2AD26B2B6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BA4-9024-7344-8B83-EC29B58DB08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BA3C4-123E-6346-A496-D75ED2DB34B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2400A-BAB6-8241-B2FB-D7BB1F7864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BD06F-1BE0-5441-81A7-81E0D40AFAF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692AE-5891-3A41-A2F2-37AD9D2BE08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726470-A58D-2340-B8C0-518075458D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05DD56-825F-664B-833B-06C3F75BB5B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6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o.com/en-us/service/device-guide/mindstorms-robot-inventor/" TargetMode="External"/><Relationship Id="rId2" Type="http://schemas.openxmlformats.org/officeDocument/2006/relationships/hyperlink" Target="https://education.lego.com/en-us/downloads/spike-prime/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insta</a:t>
            </a:r>
            <a:r>
              <a:rPr lang="ro-RO" dirty="0"/>
              <a:t>LAREA</a:t>
            </a:r>
            <a:r>
              <a:rPr lang="en-US" dirty="0"/>
              <a:t> software</a:t>
            </a:r>
            <a:r>
              <a:rPr lang="ro-RO" dirty="0"/>
              <a:t>-ULUI</a:t>
            </a:r>
            <a:r>
              <a:rPr lang="en-US" dirty="0"/>
              <a:t> &amp; Firmware</a:t>
            </a:r>
            <a:r>
              <a:rPr lang="ro-RO" dirty="0"/>
              <a:t>-ULUI</a:t>
            </a:r>
            <a:r>
              <a:rPr lang="en-US" dirty="0"/>
              <a:t> </a:t>
            </a:r>
            <a:r>
              <a:rPr lang="ro-RO" dirty="0"/>
              <a:t>PE</a:t>
            </a:r>
            <a:r>
              <a:rPr lang="en-US" dirty="0"/>
              <a:t> SPIKE Prime </a:t>
            </a:r>
            <a:r>
              <a:rPr lang="ro-RO" dirty="0"/>
              <a:t>ȘI</a:t>
            </a:r>
            <a:r>
              <a:rPr lang="en-US" dirty="0"/>
              <a:t> ROBOT INVENTOR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Să învățăm cum putem actualiza SP</a:t>
            </a:r>
            <a:r>
              <a:rPr lang="en-US" dirty="0"/>
              <a:t>IKE Prime </a:t>
            </a:r>
            <a:r>
              <a:rPr lang="ro-RO" dirty="0"/>
              <a:t>și</a:t>
            </a:r>
            <a:r>
              <a:rPr lang="en-US" dirty="0"/>
              <a:t> Robot Inventor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ABDFF-CD5F-C148-B660-166C77A7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189664"/>
            <a:ext cx="36576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2904A-9E0B-4D40-936D-F1A13D89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2031"/>
            <a:ext cx="4004059" cy="30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2F2BDC34-EC11-AF89-D1C8-23676EC9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9" y="1201521"/>
            <a:ext cx="3188135" cy="2642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r>
              <a:rPr lang="en-US" dirty="0"/>
              <a:t>Con</a:t>
            </a:r>
            <a:r>
              <a:rPr lang="ro-RO" dirty="0"/>
              <a:t>ectează </a:t>
            </a:r>
            <a:r>
              <a:rPr lang="en-US" dirty="0"/>
              <a:t>SPIKE Prime </a:t>
            </a:r>
            <a:r>
              <a:rPr lang="ro-RO" dirty="0"/>
              <a:t>sau </a:t>
            </a:r>
            <a:r>
              <a:rPr lang="en-US" dirty="0"/>
              <a:t>Robot Inventor </a:t>
            </a:r>
            <a:r>
              <a:rPr lang="ro-RO" dirty="0"/>
              <a:t>la calculatorul tău utilizând un cablu USB pentru actualizări.</a:t>
            </a:r>
            <a:endParaRPr lang="en-US" dirty="0"/>
          </a:p>
          <a:p>
            <a:r>
              <a:rPr lang="ro-RO" dirty="0"/>
              <a:t>Software-ul se va autoconecta la brick dacă utilizezi cablu </a:t>
            </a:r>
            <a:r>
              <a:rPr lang="en-US" dirty="0"/>
              <a:t>USB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 Dacă folosești </a:t>
            </a:r>
            <a:r>
              <a:rPr lang="en-US" dirty="0"/>
              <a:t>iOS,  Android, </a:t>
            </a:r>
            <a:r>
              <a:rPr lang="ro-RO" dirty="0"/>
              <a:t>sau versiunea </a:t>
            </a:r>
            <a:r>
              <a:rPr lang="en-US" dirty="0"/>
              <a:t> Chromebook </a:t>
            </a:r>
            <a:r>
              <a:rPr lang="ro-RO" dirty="0"/>
              <a:t>a </a:t>
            </a:r>
            <a:r>
              <a:rPr lang="en-US" dirty="0"/>
              <a:t>software</a:t>
            </a:r>
            <a:r>
              <a:rPr lang="ro-RO" dirty="0"/>
              <a:t>-ului</a:t>
            </a:r>
            <a:r>
              <a:rPr lang="en-US" dirty="0"/>
              <a:t>,</a:t>
            </a:r>
            <a:r>
              <a:rPr lang="ro-RO" dirty="0"/>
              <a:t> s-ar putea să ai nevoie să conectezi </a:t>
            </a:r>
            <a:r>
              <a:rPr lang="en-US" dirty="0"/>
              <a:t>Hub</a:t>
            </a:r>
            <a:r>
              <a:rPr lang="ro-RO" dirty="0"/>
              <a:t>-ul utlizând un </a:t>
            </a:r>
            <a:r>
              <a:rPr lang="en-US" dirty="0"/>
              <a:t>computer </a:t>
            </a:r>
            <a:r>
              <a:rPr lang="ro-RO" dirty="0"/>
              <a:t>prima dată când actualizezi </a:t>
            </a:r>
            <a:r>
              <a:rPr lang="en-US" dirty="0"/>
              <a:t>firmware</a:t>
            </a:r>
            <a:r>
              <a:rPr lang="ro-RO" dirty="0"/>
              <a:t>-ul pe H</a:t>
            </a:r>
            <a:r>
              <a:rPr lang="en-US" dirty="0" err="1"/>
              <a:t>ub</a:t>
            </a:r>
            <a:r>
              <a:rPr lang="en-US" dirty="0"/>
              <a:t>. </a:t>
            </a:r>
            <a:r>
              <a:rPr lang="ro-RO" dirty="0"/>
              <a:t>Update-uri ulterioare pot fi disponibile </a:t>
            </a:r>
            <a:r>
              <a:rPr lang="en-US" dirty="0"/>
              <a:t>via Bluetooth. [</a:t>
            </a:r>
            <a:r>
              <a:rPr lang="ro-RO" dirty="0"/>
              <a:t>Acest proces se poate actualiza ulterior</a:t>
            </a:r>
            <a:r>
              <a:rPr lang="en-US" dirty="0"/>
              <a:t>.]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4952" y="13236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604BD-089B-664C-B1F1-8A854E78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9" y="3529517"/>
            <a:ext cx="3188135" cy="2679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7A4D6D-573A-FF4A-B779-BB9737F7956E}"/>
              </a:ext>
            </a:extLst>
          </p:cNvPr>
          <p:cNvSpPr/>
          <p:nvPr/>
        </p:nvSpPr>
        <p:spPr>
          <a:xfrm>
            <a:off x="3069421" y="3680729"/>
            <a:ext cx="325641" cy="312615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</a:t>
            </a:r>
            <a:r>
              <a:rPr lang="ro-RO" dirty="0"/>
              <a:t>ează ultima versiune de </a:t>
            </a:r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SPIKE Prime: https://education.lego.com/en-us/downloads/spike-prime/software</a:t>
            </a:r>
            <a:endParaRPr lang="en-US" dirty="0"/>
          </a:p>
          <a:p>
            <a:r>
              <a:rPr lang="en-US" dirty="0">
                <a:hlinkClick r:id="rId3"/>
              </a:rPr>
              <a:t>Robot Inventor: https://www.lego.com/en-us/service/device-guide/mindstorms-robot-inventor/</a:t>
            </a:r>
            <a:endParaRPr lang="en-US" dirty="0"/>
          </a:p>
          <a:p>
            <a:r>
              <a:rPr lang="ro-RO" dirty="0"/>
              <a:t>Poți verifica pentru actualizările </a:t>
            </a:r>
            <a:r>
              <a:rPr lang="en-US" dirty="0"/>
              <a:t>SPIKE Prime Software </a:t>
            </a:r>
            <a:r>
              <a:rPr lang="ro-RO" dirty="0"/>
              <a:t>ăn interiorul aplicației.</a:t>
            </a:r>
            <a:endParaRPr lang="en-US" dirty="0"/>
          </a:p>
          <a:p>
            <a:pPr lvl="1"/>
            <a:r>
              <a:rPr lang="ro-RO" dirty="0"/>
              <a:t>Apasă pe comanda </a:t>
            </a:r>
            <a:r>
              <a:rPr lang="en-US" dirty="0"/>
              <a:t>Help Menu </a:t>
            </a:r>
            <a:r>
              <a:rPr lang="ro-RO" dirty="0"/>
              <a:t>din interiorul unui proiect și verifică dacă există actualizări disponibile.</a:t>
            </a:r>
            <a:endParaRPr lang="en-US" dirty="0"/>
          </a:p>
          <a:p>
            <a:r>
              <a:rPr lang="ro-RO" dirty="0"/>
              <a:t>La </a:t>
            </a:r>
            <a:r>
              <a:rPr lang="en-US" dirty="0"/>
              <a:t>Robot Inventor</a:t>
            </a:r>
            <a:r>
              <a:rPr lang="ro-RO" dirty="0"/>
              <a:t> nu există o opțiune echivalentă</a:t>
            </a:r>
            <a:r>
              <a:rPr lang="en-US" dirty="0"/>
              <a:t> (</a:t>
            </a:r>
            <a:r>
              <a:rPr lang="ro-RO" dirty="0"/>
              <a:t>veți fi anunțat dacă există actualizări sau poți vizita aplicația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A50A695-5618-3641-BBAF-5ABA5BBC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09" y="3890452"/>
            <a:ext cx="2321432" cy="2036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38DC4D-CEAB-AF53-40C7-98E8EF82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23" y="3890452"/>
            <a:ext cx="4031972" cy="2031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150-4D4E-8E44-A531-82760A7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o-RO" dirty="0"/>
              <a:t>um poți să verifici ce  versiune de Software folosești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0DC63-40F6-2743-9607-F647A2FE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B5A5B-C962-5B42-9322-F7A7D87E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B1-20EF-B249-925E-76D6E37411EA}"/>
              </a:ext>
            </a:extLst>
          </p:cNvPr>
          <p:cNvSpPr txBox="1"/>
          <p:nvPr/>
        </p:nvSpPr>
        <p:spPr>
          <a:xfrm>
            <a:off x="440900" y="5723600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B8F4E-9639-E14D-904D-62C13C47429A}"/>
              </a:ext>
            </a:extLst>
          </p:cNvPr>
          <p:cNvSpPr txBox="1"/>
          <p:nvPr/>
        </p:nvSpPr>
        <p:spPr>
          <a:xfrm>
            <a:off x="5697289" y="5750352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5BE9C2-2C9A-6241-86CD-0F63377D6BD8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62479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Î</a:t>
            </a:r>
            <a:r>
              <a:rPr lang="en-US" dirty="0"/>
              <a:t>n SPIKE, </a:t>
            </a:r>
            <a:r>
              <a:rPr lang="ro-RO" dirty="0"/>
              <a:t>apasă pe butonul S</a:t>
            </a:r>
            <a:r>
              <a:rPr lang="en-US" dirty="0"/>
              <a:t>PIKE </a:t>
            </a:r>
            <a:r>
              <a:rPr lang="ro-RO" dirty="0"/>
              <a:t>și selectează </a:t>
            </a:r>
            <a:r>
              <a:rPr lang="en-US" dirty="0"/>
              <a:t>About </a:t>
            </a:r>
          </a:p>
          <a:p>
            <a:r>
              <a:rPr lang="ro-RO" dirty="0"/>
              <a:t>Î</a:t>
            </a:r>
            <a:r>
              <a:rPr lang="en-US" dirty="0"/>
              <a:t>n Robot Inventor, </a:t>
            </a:r>
            <a:r>
              <a:rPr lang="ro-RO" dirty="0"/>
              <a:t>apasă pe butonul </a:t>
            </a:r>
            <a:r>
              <a:rPr lang="en-US" dirty="0"/>
              <a:t>MINDSTORMS </a:t>
            </a:r>
            <a:r>
              <a:rPr lang="ro-RO" dirty="0"/>
              <a:t>și selectează</a:t>
            </a:r>
            <a:r>
              <a:rPr lang="en-US" dirty="0"/>
              <a:t> About</a:t>
            </a:r>
          </a:p>
        </p:txBody>
      </p:sp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EF07D37-CB03-E173-B8E4-E1BF1F4C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1" y="2134104"/>
            <a:ext cx="2082800" cy="2552700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962D7C7-7452-705A-37DA-9E2A1B1E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47" y="3662094"/>
            <a:ext cx="2839863" cy="19991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BC46E5-4160-CC4D-A38B-59307170439D}"/>
              </a:ext>
            </a:extLst>
          </p:cNvPr>
          <p:cNvSpPr/>
          <p:nvPr/>
        </p:nvSpPr>
        <p:spPr>
          <a:xfrm>
            <a:off x="175260" y="2410897"/>
            <a:ext cx="2082800" cy="374254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51B86DC-E227-F1A0-7F13-1D77936A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2222116"/>
            <a:ext cx="2768600" cy="2527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C3BC63-F93E-3144-9F0E-5E07E216E6FE}"/>
              </a:ext>
            </a:extLst>
          </p:cNvPr>
          <p:cNvSpPr/>
          <p:nvPr/>
        </p:nvSpPr>
        <p:spPr>
          <a:xfrm>
            <a:off x="4960172" y="2563943"/>
            <a:ext cx="2767422" cy="312615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597DA95-A76D-494B-B7BE-4A0F6507B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65" y="3662095"/>
            <a:ext cx="2810778" cy="19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Actualizarea sistemului de operare a hub-ului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ro-RO" dirty="0"/>
              <a:t>Dacă există actualizări disponibile pentru </a:t>
            </a:r>
            <a:r>
              <a:rPr lang="en-US" dirty="0"/>
              <a:t>SPIKE Prime </a:t>
            </a:r>
            <a:r>
              <a:rPr lang="ro-RO" dirty="0"/>
              <a:t>sau</a:t>
            </a:r>
            <a:r>
              <a:rPr lang="en-US" dirty="0"/>
              <a:t> Robot Inventor, </a:t>
            </a:r>
            <a:r>
              <a:rPr lang="ro-RO" dirty="0"/>
              <a:t>vei primi un </a:t>
            </a:r>
            <a:r>
              <a:rPr lang="en-US" dirty="0"/>
              <a:t>popup </a:t>
            </a:r>
            <a:r>
              <a:rPr lang="ro-RO" dirty="0"/>
              <a:t>care îți va spune să actualizezi Hub-ul.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1172445" y="2958403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E3043-E765-C24D-98B0-2334F9BE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14" y="2905158"/>
            <a:ext cx="3662801" cy="2232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D97759-4C97-0446-9F4B-2122BB412188}"/>
              </a:ext>
            </a:extLst>
          </p:cNvPr>
          <p:cNvSpPr txBox="1"/>
          <p:nvPr/>
        </p:nvSpPr>
        <p:spPr>
          <a:xfrm>
            <a:off x="1172445" y="523204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095DC-16CA-C549-94E1-D09FF5F1E603}"/>
              </a:ext>
            </a:extLst>
          </p:cNvPr>
          <p:cNvSpPr txBox="1"/>
          <p:nvPr/>
        </p:nvSpPr>
        <p:spPr>
          <a:xfrm>
            <a:off x="5272572" y="523204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</a:t>
            </a:r>
            <a:r>
              <a:rPr lang="ro-RO" dirty="0"/>
              <a:t>ează cel mai nou sistem de operare pentru </a:t>
            </a:r>
            <a:r>
              <a:rPr lang="en-US" dirty="0"/>
              <a:t>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r>
              <a:rPr lang="ro-RO" dirty="0"/>
              <a:t>Când un nou sistem de operare pentru HUB este disponibil  un buton de update va apărea lângă vechiul sistem de operare pe Das</a:t>
            </a:r>
            <a:r>
              <a:rPr lang="en-US" dirty="0" err="1"/>
              <a:t>hboard</a:t>
            </a: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r>
              <a:rPr lang="ro-RO" dirty="0"/>
              <a:t>Vei vedea de asemenea un</a:t>
            </a:r>
            <a:r>
              <a:rPr lang="en-US" dirty="0"/>
              <a:t> pop-up </a:t>
            </a:r>
            <a:r>
              <a:rPr lang="ro-RO" dirty="0"/>
              <a:t>pe partea dreaptă a ecranului indicând ca un nou sistem de operare este disponibil.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/>
              <a:t>Nu deconecta niciodata </a:t>
            </a:r>
            <a:r>
              <a:rPr lang="en-US" dirty="0"/>
              <a:t>Hub</a:t>
            </a:r>
            <a:r>
              <a:rPr lang="ro-RO" dirty="0"/>
              <a:t>-ul atunci când actualizarea se instalează.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150-4D4E-8E44-A531-82760A7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Verifică ce versiune de sistem de operare folosești pe 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0DC63-40F6-2743-9607-F647A2FE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B5A5B-C962-5B42-9322-F7A7D87E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D56FB-60C8-5E4B-B391-3FD7F599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a verifica ce versiune de </a:t>
            </a:r>
            <a:r>
              <a:rPr lang="en-US" dirty="0"/>
              <a:t>firmware </a:t>
            </a:r>
            <a:r>
              <a:rPr lang="ro-RO" dirty="0"/>
              <a:t>ai instalat pe HUB</a:t>
            </a:r>
            <a:r>
              <a:rPr lang="en-US" dirty="0"/>
              <a:t>, </a:t>
            </a:r>
            <a:r>
              <a:rPr lang="ro-RO" dirty="0"/>
              <a:t>poți apăsa pe iconita mică de pe HUB, fie în SP</a:t>
            </a:r>
            <a:r>
              <a:rPr lang="en-US" dirty="0"/>
              <a:t>IKE Prime </a:t>
            </a:r>
            <a:r>
              <a:rPr lang="ro-RO" dirty="0"/>
              <a:t>sau</a:t>
            </a:r>
            <a:r>
              <a:rPr lang="en-US" dirty="0"/>
              <a:t> Robot Inventor </a:t>
            </a:r>
            <a:r>
              <a:rPr lang="ro-RO" dirty="0"/>
              <a:t>din interiorul unui </a:t>
            </a:r>
            <a:r>
              <a:rPr lang="en-US" dirty="0"/>
              <a:t>Pro</a:t>
            </a:r>
            <a:r>
              <a:rPr lang="ro-RO" dirty="0"/>
              <a:t>i</a:t>
            </a:r>
            <a:r>
              <a:rPr lang="en-US" dirty="0" err="1"/>
              <a:t>ect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Aceasta te va duce pe </a:t>
            </a:r>
            <a:r>
              <a:rPr lang="en-US" dirty="0"/>
              <a:t>Dashboard </a:t>
            </a:r>
            <a:r>
              <a:rPr lang="ro-RO" dirty="0"/>
              <a:t>unde poți vedea versiunea de </a:t>
            </a:r>
            <a:r>
              <a:rPr lang="en-US" dirty="0"/>
              <a:t>firmware </a:t>
            </a:r>
            <a:r>
              <a:rPr lang="ro-RO" dirty="0"/>
              <a:t>în partea stânga sus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D0B4E-264E-DD45-9F71-7BE1E652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00" y="2699422"/>
            <a:ext cx="4000445" cy="2823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E4797-830D-D745-A625-059268E7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" y="2691836"/>
            <a:ext cx="3638866" cy="28154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CF9DF9-AA66-8C48-95C1-AE9A70E9F915}"/>
              </a:ext>
            </a:extLst>
          </p:cNvPr>
          <p:cNvSpPr/>
          <p:nvPr/>
        </p:nvSpPr>
        <p:spPr>
          <a:xfrm>
            <a:off x="4873214" y="2691836"/>
            <a:ext cx="1141506" cy="325120"/>
          </a:xfrm>
          <a:prstGeom prst="rect">
            <a:avLst/>
          </a:prstGeom>
          <a:noFill/>
          <a:ln>
            <a:solidFill>
              <a:srgbClr val="0E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914BE-03AD-F743-AD40-9468B3FE84A7}"/>
              </a:ext>
            </a:extLst>
          </p:cNvPr>
          <p:cNvSpPr/>
          <p:nvPr/>
        </p:nvSpPr>
        <p:spPr>
          <a:xfrm>
            <a:off x="951640" y="2691836"/>
            <a:ext cx="1035406" cy="457764"/>
          </a:xfrm>
          <a:prstGeom prst="rect">
            <a:avLst/>
          </a:prstGeom>
          <a:noFill/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856FA-91C4-C041-B260-46B8385D426E}"/>
              </a:ext>
            </a:extLst>
          </p:cNvPr>
          <p:cNvSpPr txBox="1"/>
          <p:nvPr/>
        </p:nvSpPr>
        <p:spPr>
          <a:xfrm>
            <a:off x="1202925" y="553332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FF9FE-E408-E544-A018-D37F975E7438}"/>
              </a:ext>
            </a:extLst>
          </p:cNvPr>
          <p:cNvSpPr txBox="1"/>
          <p:nvPr/>
        </p:nvSpPr>
        <p:spPr>
          <a:xfrm>
            <a:off x="5187501" y="553332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15047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Redenumirea hub-ului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4915353"/>
          </a:xfrm>
        </p:spPr>
        <p:txBody>
          <a:bodyPr>
            <a:normAutofit/>
          </a:bodyPr>
          <a:lstStyle/>
          <a:p>
            <a:r>
              <a:rPr lang="ro-RO" dirty="0"/>
              <a:t>Prima dată când actualizezi sistemul de operare a Hub-ului</a:t>
            </a:r>
            <a:r>
              <a:rPr lang="en-US" dirty="0"/>
              <a:t>,</a:t>
            </a:r>
            <a:r>
              <a:rPr lang="ro-RO" dirty="0"/>
              <a:t> va apărea solicitarea de a redenumi </a:t>
            </a:r>
            <a:r>
              <a:rPr lang="en-US" dirty="0"/>
              <a:t>Hub</a:t>
            </a:r>
            <a:r>
              <a:rPr lang="ro-RO" dirty="0"/>
              <a:t>-ul.</a:t>
            </a:r>
            <a:endParaRPr lang="en-US" dirty="0"/>
          </a:p>
          <a:p>
            <a:r>
              <a:rPr lang="ro-RO" dirty="0"/>
              <a:t>Poți face numi </a:t>
            </a:r>
            <a:r>
              <a:rPr lang="en-US" dirty="0"/>
              <a:t>Hub</a:t>
            </a:r>
            <a:r>
              <a:rPr lang="ro-RO" dirty="0"/>
              <a:t>-ul, apăsând pe iconița mică a Hub-ului în proiect și</a:t>
            </a:r>
            <a:r>
              <a:rPr lang="en-US" dirty="0"/>
              <a:t> </a:t>
            </a:r>
            <a:r>
              <a:rPr lang="ro-RO" dirty="0"/>
              <a:t>intrând în D</a:t>
            </a:r>
            <a:r>
              <a:rPr lang="en-US" dirty="0" err="1"/>
              <a:t>ashboard</a:t>
            </a:r>
            <a:r>
              <a:rPr lang="ro-RO" dirty="0"/>
              <a:t>-ul Hub-ului. </a:t>
            </a:r>
          </a:p>
          <a:p>
            <a:r>
              <a:rPr lang="ro-RO" dirty="0"/>
              <a:t>Î</a:t>
            </a:r>
            <a:r>
              <a:rPr lang="en-US" dirty="0"/>
              <a:t>n Dashboard</a:t>
            </a:r>
            <a:r>
              <a:rPr lang="ro-RO" dirty="0"/>
              <a:t>-ul </a:t>
            </a:r>
            <a:r>
              <a:rPr lang="en-US" dirty="0"/>
              <a:t>SPIKE Prime </a:t>
            </a:r>
            <a:r>
              <a:rPr lang="ro-RO" dirty="0"/>
              <a:t>sau</a:t>
            </a:r>
            <a:r>
              <a:rPr lang="en-US" dirty="0"/>
              <a:t> Robot Inventor, </a:t>
            </a:r>
            <a:r>
              <a:rPr lang="ro-RO" dirty="0"/>
              <a:t>apasă pe cele 3 puncte din dreapta sus și redenumește </a:t>
            </a:r>
            <a:r>
              <a:rPr lang="en-US" dirty="0"/>
              <a:t>Hub</a:t>
            </a:r>
            <a:r>
              <a:rPr lang="ro-RO" dirty="0"/>
              <a:t>-ul.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9" r="1057" b="1439"/>
          <a:stretch/>
        </p:blipFill>
        <p:spPr>
          <a:xfrm>
            <a:off x="681318" y="3163218"/>
            <a:ext cx="3504602" cy="274864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B1507-313C-464F-9B5A-D6CEE813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70" y="3144466"/>
            <a:ext cx="3956069" cy="2791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DD740-98F7-074E-9858-5402B62CA19C}"/>
              </a:ext>
            </a:extLst>
          </p:cNvPr>
          <p:cNvSpPr txBox="1"/>
          <p:nvPr/>
        </p:nvSpPr>
        <p:spPr>
          <a:xfrm>
            <a:off x="994075" y="591185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C0A61-DE22-DD4B-B50C-A88B4C915677}"/>
              </a:ext>
            </a:extLst>
          </p:cNvPr>
          <p:cNvSpPr txBox="1"/>
          <p:nvPr/>
        </p:nvSpPr>
        <p:spPr>
          <a:xfrm>
            <a:off x="5450941" y="5936184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498F7-14E7-0F4A-A67C-A7942337BD97}"/>
              </a:ext>
            </a:extLst>
          </p:cNvPr>
          <p:cNvSpPr/>
          <p:nvPr/>
        </p:nvSpPr>
        <p:spPr>
          <a:xfrm>
            <a:off x="7956971" y="3144467"/>
            <a:ext cx="770467" cy="878893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2707</TotalTime>
  <Words>734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instaLAREA software-ULUI &amp; Firmware-ULUI PE SPIKE Prime ȘI ROBOT INVENTOR </vt:lpstr>
      <vt:lpstr>Lesson Objectives</vt:lpstr>
      <vt:lpstr>FIRST USE</vt:lpstr>
      <vt:lpstr>Instalează ultima versiune de Software</vt:lpstr>
      <vt:lpstr>Cum poți să verifici ce  versiune de Software folosești</vt:lpstr>
      <vt:lpstr>Actualizarea sistemului de operare a hub-ului</vt:lpstr>
      <vt:lpstr>INSTALează cel mai nou sistem de operare pentru HUB</vt:lpstr>
      <vt:lpstr>Verifică ce versiune de sistem de operare folosești pe hub</vt:lpstr>
      <vt:lpstr>Redenumirea hub-ului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151</cp:revision>
  <dcterms:created xsi:type="dcterms:W3CDTF">2016-07-04T02:35:12Z</dcterms:created>
  <dcterms:modified xsi:type="dcterms:W3CDTF">2023-08-17T19:03:54Z</dcterms:modified>
</cp:coreProperties>
</file>