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embeddedFontLst>
    <p:embeddedFont>
      <p:font typeface="Helvetica Neue"/>
      <p:regular r:id="rId17"/>
      <p:bold r:id="rId18"/>
      <p:italic r:id="rId19"/>
      <p:boldItalic r:id="rId20"/>
    </p:embeddedFon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hze5sp3cojxuPECcipQZdbv5muf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wati Mittal Robotic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5.xml"/><Relationship Id="rId22" Type="http://schemas.openxmlformats.org/officeDocument/2006/relationships/font" Target="fonts/GillSans-bold.fntdata"/><Relationship Id="rId10" Type="http://schemas.openxmlformats.org/officeDocument/2006/relationships/slide" Target="slides/slide4.xml"/><Relationship Id="rId21" Type="http://schemas.openxmlformats.org/officeDocument/2006/relationships/font" Target="fonts/GillSans-regular.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elveticaNeue-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HelveticaNeue-italic.fntdata"/><Relationship Id="rId6" Type="http://schemas.openxmlformats.org/officeDocument/2006/relationships/notesMaster" Target="notesMasters/notesMaster1.xml"/><Relationship Id="rId18"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9-07T17:41:48.697">
    <p:pos x="6000" y="0"/>
    <p:text>All good. No suggestions.</p:text>
    <p:extLst>
      <p:ext uri="{C676402C-5697-4E1C-873F-D02D1690AC5C}">
        <p15:threadingInfo timeZoneBias="0"/>
      </p:ext>
      <p:ext uri="http://customooxmlschemas.google.com/">
        <go:slidesCustomData xmlns:go="http://customooxmlschemas.google.com/" commentPostId="AAAA4IcNOc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2"/>
          <p:cNvSpPr/>
          <p:nvPr/>
        </p:nvSpPr>
        <p:spPr>
          <a:xfrm>
            <a:off x="182241" y="2579003"/>
            <a:ext cx="8787652" cy="24685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2"/>
          <p:cNvSpPr txBox="1"/>
          <p:nvPr>
            <p:ph type="ctrTitle"/>
          </p:nvPr>
        </p:nvSpPr>
        <p:spPr>
          <a:xfrm>
            <a:off x="242754" y="2676578"/>
            <a:ext cx="8584534"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600"/>
              <a:buFont typeface="Gill Sans"/>
              <a:buNone/>
              <a:defRPr sz="36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rgbClr val="0EAE9F"/>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3" name="Google Shape;23;p12"/>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
        <p:nvSpPr>
          <p:cNvPr id="24" name="Google Shape;24;p12"/>
          <p:cNvSpPr txBox="1"/>
          <p:nvPr/>
        </p:nvSpPr>
        <p:spPr>
          <a:xfrm>
            <a:off x="6331000" y="685891"/>
            <a:ext cx="244011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ill Sans"/>
              <a:buNone/>
            </a:pPr>
            <a:r>
              <a:rPr lang="en-US" sz="1400">
                <a:solidFill>
                  <a:schemeClr val="dk1"/>
                </a:solidFill>
                <a:latin typeface="Gill Sans"/>
                <a:ea typeface="Gill Sans"/>
                <a:cs typeface="Gill Sans"/>
                <a:sym typeface="Gill Sans"/>
              </a:rPr>
              <a:t>By the Makers of EV3Lessons</a:t>
            </a:r>
            <a:endParaRPr/>
          </a:p>
        </p:txBody>
      </p:sp>
      <p:pic>
        <p:nvPicPr>
          <p:cNvPr descr="A picture containing application&#10;&#10;Description automatically generated" id="25" name="Google Shape;25;p12"/>
          <p:cNvPicPr preferRelativeResize="0"/>
          <p:nvPr/>
        </p:nvPicPr>
        <p:blipFill rotWithShape="1">
          <a:blip r:embed="rId2">
            <a:alphaModFix/>
          </a:blip>
          <a:srcRect b="0" l="0" r="0" t="0"/>
          <a:stretch/>
        </p:blipFill>
        <p:spPr>
          <a:xfrm>
            <a:off x="7612649" y="993668"/>
            <a:ext cx="1158461" cy="1158461"/>
          </a:xfrm>
          <a:prstGeom prst="rect">
            <a:avLst/>
          </a:prstGeom>
          <a:noFill/>
          <a:ln>
            <a:noFill/>
          </a:ln>
        </p:spPr>
      </p:pic>
      <p:pic>
        <p:nvPicPr>
          <p:cNvPr descr="Shape, square&#10;&#10;Description automatically generated" id="26" name="Google Shape;26;p12"/>
          <p:cNvPicPr preferRelativeResize="0"/>
          <p:nvPr/>
        </p:nvPicPr>
        <p:blipFill rotWithShape="1">
          <a:blip r:embed="rId3">
            <a:alphaModFix/>
          </a:blip>
          <a:srcRect b="0" l="0" r="0" t="0"/>
          <a:stretch/>
        </p:blipFill>
        <p:spPr>
          <a:xfrm>
            <a:off x="6399647" y="993669"/>
            <a:ext cx="1158461" cy="1158461"/>
          </a:xfrm>
          <a:prstGeom prst="rect">
            <a:avLst/>
          </a:prstGeom>
          <a:noFill/>
          <a:ln>
            <a:noFill/>
          </a:ln>
        </p:spPr>
      </p:pic>
      <p:sp>
        <p:nvSpPr>
          <p:cNvPr id="27" name="Google Shape;27;p12"/>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21"/>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 type="body"/>
          </p:nvPr>
        </p:nvSpPr>
        <p:spPr>
          <a:xfrm rot="5400000">
            <a:off x="2148873" y="-946320"/>
            <a:ext cx="4823824" cy="883499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3" name="Google Shape;103;p21"/>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4" name="Google Shape;104;p21"/>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2"/>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2"/>
          <p:cNvSpPr txBox="1"/>
          <p:nvPr>
            <p:ph type="title"/>
          </p:nvPr>
        </p:nvSpPr>
        <p:spPr>
          <a:xfrm rot="5400000">
            <a:off x="4789425" y="2515700"/>
            <a:ext cx="5183073" cy="150312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 type="body"/>
          </p:nvPr>
        </p:nvSpPr>
        <p:spPr>
          <a:xfrm rot="5400000">
            <a:off x="950760" y="306157"/>
            <a:ext cx="5183073" cy="592220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0" name="Google Shape;110;p22"/>
          <p:cNvSpPr txBox="1"/>
          <p:nvPr>
            <p:ph idx="10" type="dt"/>
          </p:nvPr>
        </p:nvSpPr>
        <p:spPr>
          <a:xfrm>
            <a:off x="6745255" y="5956136"/>
            <a:ext cx="947672"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1" name="Google Shape;111;p22"/>
          <p:cNvSpPr txBox="1"/>
          <p:nvPr>
            <p:ph idx="11" type="ftr"/>
          </p:nvPr>
        </p:nvSpPr>
        <p:spPr>
          <a:xfrm>
            <a:off x="581192" y="5951810"/>
            <a:ext cx="5922209"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13" name="Shape 113"/>
        <p:cNvGrpSpPr/>
        <p:nvPr/>
      </p:nvGrpSpPr>
      <p:grpSpPr>
        <a:xfrm>
          <a:off x="0" y="0"/>
          <a:ext cx="0" cy="0"/>
          <a:chOff x="0" y="0"/>
          <a:chExt cx="0" cy="0"/>
        </a:xfrm>
      </p:grpSpPr>
      <p:sp>
        <p:nvSpPr>
          <p:cNvPr id="114" name="Google Shape;114;p23"/>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5" name="Google Shape;115;p23"/>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6" name="Google Shape;116;p23"/>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8" name="Google Shape;118;p2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19" name="Google Shape;119;p2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0" name="Google Shape;120;p2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21" name="Shape 121"/>
        <p:cNvGrpSpPr/>
        <p:nvPr/>
      </p:nvGrpSpPr>
      <p:grpSpPr>
        <a:xfrm>
          <a:off x="0" y="0"/>
          <a:ext cx="0" cy="0"/>
          <a:chOff x="0" y="0"/>
          <a:chExt cx="0" cy="0"/>
        </a:xfrm>
      </p:grpSpPr>
      <p:sp>
        <p:nvSpPr>
          <p:cNvPr id="122" name="Google Shape;122;p24"/>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3" name="Google Shape;123;p24"/>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4" name="Google Shape;124;p24"/>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5" name="Google Shape;125;p24"/>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6" name="Google Shape;126;p24"/>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7" name="Google Shape;127;p24"/>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9" name="Google Shape;129;p2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0" name="Google Shape;130;p2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1" name="Shape 131"/>
        <p:cNvGrpSpPr/>
        <p:nvPr/>
      </p:nvGrpSpPr>
      <p:grpSpPr>
        <a:xfrm>
          <a:off x="0" y="0"/>
          <a:ext cx="0" cy="0"/>
          <a:chOff x="0" y="0"/>
          <a:chExt cx="0" cy="0"/>
        </a:xfrm>
      </p:grpSpPr>
      <p:sp>
        <p:nvSpPr>
          <p:cNvPr id="132" name="Google Shape;132;p25"/>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5"/>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34" name="Google Shape;134;p2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35" name="Google Shape;135;p2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6" name="Google Shape;136;p2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7" name="Shape 137"/>
        <p:cNvGrpSpPr/>
        <p:nvPr/>
      </p:nvGrpSpPr>
      <p:grpSpPr>
        <a:xfrm>
          <a:off x="0" y="0"/>
          <a:ext cx="0" cy="0"/>
          <a:chOff x="0" y="0"/>
          <a:chExt cx="0" cy="0"/>
        </a:xfrm>
      </p:grpSpPr>
      <p:sp>
        <p:nvSpPr>
          <p:cNvPr id="138" name="Google Shape;138;p2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9" name="Google Shape;139;p2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6"/>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1" name="Google Shape;141;p26"/>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42" name="Google Shape;142;p26"/>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3" name="Shape 143"/>
        <p:cNvGrpSpPr/>
        <p:nvPr/>
      </p:nvGrpSpPr>
      <p:grpSpPr>
        <a:xfrm>
          <a:off x="0" y="0"/>
          <a:ext cx="0" cy="0"/>
          <a:chOff x="0" y="0"/>
          <a:chExt cx="0" cy="0"/>
        </a:xfrm>
      </p:grpSpPr>
      <p:pic>
        <p:nvPicPr>
          <p:cNvPr id="144" name="Google Shape;144;p2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45" name="Google Shape;145;p27"/>
          <p:cNvSpPr txBox="1"/>
          <p:nvPr>
            <p:ph type="title"/>
          </p:nvPr>
        </p:nvSpPr>
        <p:spPr>
          <a:xfrm>
            <a:off x="580550" y="274633"/>
            <a:ext cx="6014400" cy="1143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3200"/>
              <a:buFont typeface="Gill Sans"/>
              <a:buNone/>
              <a:defRPr/>
            </a:lvl1pPr>
            <a:lvl2pPr lvl="1" algn="l">
              <a:spcBef>
                <a:spcPts val="0"/>
              </a:spcBef>
              <a:spcAft>
                <a:spcPts val="0"/>
              </a:spcAft>
              <a:buClr>
                <a:schemeClr val="dk2"/>
              </a:buClr>
              <a:buSzPts val="3200"/>
              <a:buNone/>
              <a:defRPr/>
            </a:lvl2pPr>
            <a:lvl3pPr lvl="2" algn="l">
              <a:spcBef>
                <a:spcPts val="0"/>
              </a:spcBef>
              <a:spcAft>
                <a:spcPts val="0"/>
              </a:spcAft>
              <a:buClr>
                <a:schemeClr val="dk2"/>
              </a:buClr>
              <a:buSzPts val="3200"/>
              <a:buNone/>
              <a:defRPr/>
            </a:lvl3pPr>
            <a:lvl4pPr lvl="3" algn="l">
              <a:spcBef>
                <a:spcPts val="0"/>
              </a:spcBef>
              <a:spcAft>
                <a:spcPts val="0"/>
              </a:spcAft>
              <a:buClr>
                <a:schemeClr val="dk2"/>
              </a:buClr>
              <a:buSzPts val="3200"/>
              <a:buNone/>
              <a:defRPr/>
            </a:lvl4pPr>
            <a:lvl5pPr lvl="4" algn="l">
              <a:spcBef>
                <a:spcPts val="0"/>
              </a:spcBef>
              <a:spcAft>
                <a:spcPts val="0"/>
              </a:spcAft>
              <a:buClr>
                <a:schemeClr val="dk2"/>
              </a:buClr>
              <a:buSzPts val="3200"/>
              <a:buNone/>
              <a:defRPr/>
            </a:lvl5pPr>
            <a:lvl6pPr lvl="5" algn="l">
              <a:spcBef>
                <a:spcPts val="0"/>
              </a:spcBef>
              <a:spcAft>
                <a:spcPts val="0"/>
              </a:spcAft>
              <a:buClr>
                <a:schemeClr val="dk2"/>
              </a:buClr>
              <a:buSzPts val="3200"/>
              <a:buNone/>
              <a:defRPr/>
            </a:lvl6pPr>
            <a:lvl7pPr lvl="6" algn="l">
              <a:spcBef>
                <a:spcPts val="0"/>
              </a:spcBef>
              <a:spcAft>
                <a:spcPts val="0"/>
              </a:spcAft>
              <a:buClr>
                <a:schemeClr val="dk2"/>
              </a:buClr>
              <a:buSzPts val="3200"/>
              <a:buNone/>
              <a:defRPr/>
            </a:lvl7pPr>
            <a:lvl8pPr lvl="7" algn="l">
              <a:spcBef>
                <a:spcPts val="0"/>
              </a:spcBef>
              <a:spcAft>
                <a:spcPts val="0"/>
              </a:spcAft>
              <a:buClr>
                <a:schemeClr val="dk2"/>
              </a:buClr>
              <a:buSzPts val="3200"/>
              <a:buNone/>
              <a:defRPr/>
            </a:lvl8pPr>
            <a:lvl9pPr lvl="8" algn="l">
              <a:spcBef>
                <a:spcPts val="0"/>
              </a:spcBef>
              <a:spcAft>
                <a:spcPts val="0"/>
              </a:spcAft>
              <a:buClr>
                <a:schemeClr val="dk2"/>
              </a:buClr>
              <a:buSzPts val="3200"/>
              <a:buNone/>
              <a:defRPr/>
            </a:lvl9pPr>
          </a:lstStyle>
          <a:p/>
        </p:txBody>
      </p:sp>
      <p:sp>
        <p:nvSpPr>
          <p:cNvPr id="146" name="Google Shape;146;p27"/>
          <p:cNvSpPr txBox="1"/>
          <p:nvPr>
            <p:ph idx="1" type="body"/>
          </p:nvPr>
        </p:nvSpPr>
        <p:spPr>
          <a:xfrm>
            <a:off x="580550" y="1803400"/>
            <a:ext cx="6014400" cy="4215600"/>
          </a:xfrm>
          <a:prstGeom prst="rect">
            <a:avLst/>
          </a:prstGeom>
          <a:noFill/>
          <a:ln>
            <a:noFill/>
          </a:ln>
        </p:spPr>
        <p:txBody>
          <a:bodyPr anchorCtr="0" anchor="t" bIns="0" lIns="0" spcFirstLastPara="1" rIns="0" wrap="square" tIns="0">
            <a:noAutofit/>
          </a:bodyPr>
          <a:lstStyle>
            <a:lvl1pPr indent="-381000" lvl="0" marL="457200" algn="l">
              <a:spcBef>
                <a:spcPts val="600"/>
              </a:spcBef>
              <a:spcAft>
                <a:spcPts val="0"/>
              </a:spcAft>
              <a:buSzPts val="2400"/>
              <a:buChar char="⬡"/>
              <a:defRPr/>
            </a:lvl1pPr>
            <a:lvl2pPr indent="-368300" lvl="1" marL="914400" algn="l">
              <a:spcBef>
                <a:spcPts val="0"/>
              </a:spcBef>
              <a:spcAft>
                <a:spcPts val="0"/>
              </a:spcAft>
              <a:buSzPts val="2200"/>
              <a:buChar char="∙"/>
              <a:defRPr sz="2200"/>
            </a:lvl2pPr>
            <a:lvl3pPr indent="-355600" lvl="2" marL="1371600" algn="l">
              <a:spcBef>
                <a:spcPts val="0"/>
              </a:spcBef>
              <a:spcAft>
                <a:spcPts val="0"/>
              </a:spcAft>
              <a:buSzPts val="2000"/>
              <a:buChar char="∙"/>
              <a:defRPr sz="2000"/>
            </a:lvl3pPr>
            <a:lvl4pPr indent="-342900" lvl="3" marL="1828800" algn="l">
              <a:spcBef>
                <a:spcPts val="0"/>
              </a:spcBef>
              <a:spcAft>
                <a:spcPts val="0"/>
              </a:spcAft>
              <a:buSzPts val="1800"/>
              <a:buChar char="●"/>
              <a:defRPr sz="1800"/>
            </a:lvl4pPr>
            <a:lvl5pPr indent="-342900" lvl="4" marL="2286000" algn="l">
              <a:spcBef>
                <a:spcPts val="0"/>
              </a:spcBef>
              <a:spcAft>
                <a:spcPts val="0"/>
              </a:spcAft>
              <a:buSzPts val="1800"/>
              <a:buChar char="○"/>
              <a:defRPr sz="1800"/>
            </a:lvl5pPr>
            <a:lvl6pPr indent="-342900" lvl="5" marL="2743200" algn="l">
              <a:spcBef>
                <a:spcPts val="0"/>
              </a:spcBef>
              <a:spcAft>
                <a:spcPts val="0"/>
              </a:spcAft>
              <a:buSzPts val="1800"/>
              <a:buChar char="■"/>
              <a:defRPr sz="1800"/>
            </a:lvl6pPr>
            <a:lvl7pPr indent="-342900" lvl="6" marL="3200400" algn="l">
              <a:spcBef>
                <a:spcPts val="0"/>
              </a:spcBef>
              <a:spcAft>
                <a:spcPts val="0"/>
              </a:spcAft>
              <a:buSzPts val="1800"/>
              <a:buChar char="●"/>
              <a:defRPr sz="1800"/>
            </a:lvl7pPr>
            <a:lvl8pPr indent="-342900" lvl="7" marL="3657600" algn="l">
              <a:spcBef>
                <a:spcPts val="0"/>
              </a:spcBef>
              <a:spcAft>
                <a:spcPts val="0"/>
              </a:spcAft>
              <a:buSzPts val="1800"/>
              <a:buChar char="○"/>
              <a:defRPr sz="1800"/>
            </a:lvl8pPr>
            <a:lvl9pPr indent="-342900" lvl="8" marL="4114800" algn="l">
              <a:spcBef>
                <a:spcPts val="0"/>
              </a:spcBef>
              <a:spcAft>
                <a:spcPts val="0"/>
              </a:spcAft>
              <a:buSzPts val="1800"/>
              <a:buChar char="■"/>
              <a:defRPr sz="1800"/>
            </a:lvl9pPr>
          </a:lstStyle>
          <a:p/>
        </p:txBody>
      </p:sp>
      <p:sp>
        <p:nvSpPr>
          <p:cNvPr id="147" name="Google Shape;147;p27"/>
          <p:cNvSpPr txBox="1"/>
          <p:nvPr>
            <p:ph idx="12" type="sldNum"/>
          </p:nvPr>
        </p:nvSpPr>
        <p:spPr>
          <a:xfrm>
            <a:off x="8480584" y="6333135"/>
            <a:ext cx="548700" cy="524800"/>
          </a:xfrm>
          <a:prstGeom prst="rect">
            <a:avLst/>
          </a:prstGeom>
          <a:noFill/>
          <a:ln>
            <a:noFill/>
          </a:ln>
        </p:spPr>
        <p:txBody>
          <a:bodyPr anchorCtr="0" anchor="ctr" bIns="0" lIns="0" spcFirstLastPara="1" rIns="0" wrap="square" tIns="0">
            <a:noAutofit/>
          </a:bodyPr>
          <a:lstStyle>
            <a:lvl1pPr indent="0" lvl="0" marL="0" marR="0" algn="r">
              <a:buClr>
                <a:schemeClr val="dk1"/>
              </a:buClr>
              <a:buSzPts val="1400"/>
              <a:buFont typeface="Gill Sans"/>
              <a:buNone/>
              <a:defRPr sz="1400">
                <a:solidFill>
                  <a:schemeClr val="dk1"/>
                </a:solidFill>
                <a:latin typeface="Gill Sans"/>
                <a:ea typeface="Gill Sans"/>
                <a:cs typeface="Gill Sans"/>
                <a:sym typeface="Gill Sans"/>
              </a:defRPr>
            </a:lvl1pPr>
            <a:lvl2pPr indent="0" lvl="1" marL="0" marR="0" algn="r">
              <a:buClr>
                <a:schemeClr val="dk1"/>
              </a:buClr>
              <a:buSzPts val="1400"/>
              <a:buFont typeface="Gill Sans"/>
              <a:buNone/>
              <a:defRPr sz="1400">
                <a:solidFill>
                  <a:schemeClr val="dk1"/>
                </a:solidFill>
                <a:latin typeface="Gill Sans"/>
                <a:ea typeface="Gill Sans"/>
                <a:cs typeface="Gill Sans"/>
                <a:sym typeface="Gill Sans"/>
              </a:defRPr>
            </a:lvl2pPr>
            <a:lvl3pPr indent="0" lvl="2" marL="0" marR="0" algn="r">
              <a:buClr>
                <a:schemeClr val="dk1"/>
              </a:buClr>
              <a:buSzPts val="1400"/>
              <a:buFont typeface="Gill Sans"/>
              <a:buNone/>
              <a:defRPr sz="1400">
                <a:solidFill>
                  <a:schemeClr val="dk1"/>
                </a:solidFill>
                <a:latin typeface="Gill Sans"/>
                <a:ea typeface="Gill Sans"/>
                <a:cs typeface="Gill Sans"/>
                <a:sym typeface="Gill Sans"/>
              </a:defRPr>
            </a:lvl3pPr>
            <a:lvl4pPr indent="0" lvl="3" marL="0" marR="0" algn="r">
              <a:buClr>
                <a:schemeClr val="dk1"/>
              </a:buClr>
              <a:buSzPts val="1400"/>
              <a:buFont typeface="Gill Sans"/>
              <a:buNone/>
              <a:defRPr sz="1400">
                <a:solidFill>
                  <a:schemeClr val="dk1"/>
                </a:solidFill>
                <a:latin typeface="Gill Sans"/>
                <a:ea typeface="Gill Sans"/>
                <a:cs typeface="Gill Sans"/>
                <a:sym typeface="Gill Sans"/>
              </a:defRPr>
            </a:lvl4pPr>
            <a:lvl5pPr indent="0" lvl="4" marL="0" marR="0" algn="r">
              <a:buClr>
                <a:schemeClr val="dk1"/>
              </a:buClr>
              <a:buSzPts val="1400"/>
              <a:buFont typeface="Gill Sans"/>
              <a:buNone/>
              <a:defRPr sz="1400">
                <a:solidFill>
                  <a:schemeClr val="dk1"/>
                </a:solidFill>
                <a:latin typeface="Gill Sans"/>
                <a:ea typeface="Gill Sans"/>
                <a:cs typeface="Gill Sans"/>
                <a:sym typeface="Gill Sans"/>
              </a:defRPr>
            </a:lvl5pPr>
            <a:lvl6pPr indent="0" lvl="5" marL="0" marR="0" algn="r">
              <a:buClr>
                <a:schemeClr val="dk1"/>
              </a:buClr>
              <a:buSzPts val="1400"/>
              <a:buFont typeface="Gill Sans"/>
              <a:buNone/>
              <a:defRPr sz="1400">
                <a:solidFill>
                  <a:schemeClr val="dk1"/>
                </a:solidFill>
                <a:latin typeface="Gill Sans"/>
                <a:ea typeface="Gill Sans"/>
                <a:cs typeface="Gill Sans"/>
                <a:sym typeface="Gill Sans"/>
              </a:defRPr>
            </a:lvl6pPr>
            <a:lvl7pPr indent="0" lvl="6" marL="0" marR="0" algn="r">
              <a:buClr>
                <a:schemeClr val="dk1"/>
              </a:buClr>
              <a:buSzPts val="1400"/>
              <a:buFont typeface="Gill Sans"/>
              <a:buNone/>
              <a:defRPr sz="1400">
                <a:solidFill>
                  <a:schemeClr val="dk1"/>
                </a:solidFill>
                <a:latin typeface="Gill Sans"/>
                <a:ea typeface="Gill Sans"/>
                <a:cs typeface="Gill Sans"/>
                <a:sym typeface="Gill Sans"/>
              </a:defRPr>
            </a:lvl7pPr>
            <a:lvl8pPr indent="0" lvl="7" marL="0" marR="0" algn="r">
              <a:buClr>
                <a:schemeClr val="dk1"/>
              </a:buClr>
              <a:buSzPts val="1400"/>
              <a:buFont typeface="Gill Sans"/>
              <a:buNone/>
              <a:defRPr sz="1400">
                <a:solidFill>
                  <a:schemeClr val="dk1"/>
                </a:solidFill>
                <a:latin typeface="Gill Sans"/>
                <a:ea typeface="Gill Sans"/>
                <a:cs typeface="Gill Sans"/>
                <a:sym typeface="Gill Sans"/>
              </a:defRPr>
            </a:lvl8pPr>
            <a:lvl9pPr indent="0" lvl="8" marL="0" marR="0" algn="r">
              <a:buClr>
                <a:schemeClr val="dk1"/>
              </a:buClr>
              <a:buSzPts val="1400"/>
              <a:buFont typeface="Gill Sans"/>
              <a:buNone/>
              <a:defRPr sz="1400">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 name="Google Shape;30;p1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13"/>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1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35" name="Google Shape;35;p1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4"/>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4"/>
          <p:cNvSpPr txBox="1"/>
          <p:nvPr>
            <p:ph type="title"/>
          </p:nvPr>
        </p:nvSpPr>
        <p:spPr>
          <a:xfrm>
            <a:off x="581193" y="3036573"/>
            <a:ext cx="7989751"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 type="body"/>
          </p:nvPr>
        </p:nvSpPr>
        <p:spPr>
          <a:xfrm>
            <a:off x="581193" y="4541417"/>
            <a:ext cx="7989751"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14"/>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1" name="Google Shape;41;p14"/>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1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14"/>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
        <p:nvSpPr>
          <p:cNvPr id="45" name="Google Shape;45;p1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14"/>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sp>
        <p:nvSpPr>
          <p:cNvPr id="48" name="Google Shape;48;p15"/>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15"/>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15"/>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2" name="Google Shape;52;p1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3" name="Google Shape;53;p1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1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5" name="Google Shape;55;p1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6" name="Google Shape;56;p1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7" name="Shape 57"/>
        <p:cNvGrpSpPr/>
        <p:nvPr/>
      </p:nvGrpSpPr>
      <p:grpSpPr>
        <a:xfrm>
          <a:off x="0" y="0"/>
          <a:ext cx="0" cy="0"/>
          <a:chOff x="0" y="0"/>
          <a:chExt cx="0" cy="0"/>
        </a:xfrm>
      </p:grpSpPr>
      <p:sp>
        <p:nvSpPr>
          <p:cNvPr id="58" name="Google Shape;58;p16"/>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9" name="Google Shape;59;p16"/>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16"/>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1" name="Google Shape;61;p16"/>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2" name="Google Shape;62;p16"/>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3" name="Google Shape;63;p16"/>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1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6" name="Google Shape;66;p1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17"/>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1" name="Google Shape;71;p1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72" name="Google Shape;72;p1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3" name="Google Shape;73;p1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4" name="Google Shape;74;p1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75" name="Google Shape;75;p17"/>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6" name="Shape 76"/>
        <p:cNvGrpSpPr/>
        <p:nvPr/>
      </p:nvGrpSpPr>
      <p:grpSpPr>
        <a:xfrm>
          <a:off x="0" y="0"/>
          <a:ext cx="0" cy="0"/>
          <a:chOff x="0" y="0"/>
          <a:chExt cx="0" cy="0"/>
        </a:xfrm>
      </p:grpSpPr>
      <p:sp>
        <p:nvSpPr>
          <p:cNvPr id="77" name="Google Shape;77;p18"/>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8" name="Google Shape;78;p1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0" name="Google Shape;80;p18"/>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81" name="Google Shape;81;p18"/>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83" name="Google Shape;83;p18"/>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19"/>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txBox="1"/>
          <p:nvPr>
            <p:ph type="title"/>
          </p:nvPr>
        </p:nvSpPr>
        <p:spPr>
          <a:xfrm>
            <a:off x="581352" y="5262296"/>
            <a:ext cx="353662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4E4E4"/>
              </a:buClr>
              <a:buSzPts val="2000"/>
              <a:buFont typeface="Gill Sans"/>
              <a:buNone/>
              <a:defRPr b="0" sz="2000">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8" name="Google Shape;88;p19"/>
          <p:cNvSpPr txBox="1"/>
          <p:nvPr>
            <p:ph idx="2" type="body"/>
          </p:nvPr>
        </p:nvSpPr>
        <p:spPr>
          <a:xfrm>
            <a:off x="4305617" y="5262295"/>
            <a:ext cx="426532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9" name="Google Shape;89;p19"/>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19"/>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0"/>
          <p:cNvSpPr txBox="1"/>
          <p:nvPr>
            <p:ph type="title"/>
          </p:nvPr>
        </p:nvSpPr>
        <p:spPr>
          <a:xfrm>
            <a:off x="581192" y="4693389"/>
            <a:ext cx="798975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p:nvPr>
            <p:ph idx="2" type="pic"/>
          </p:nvPr>
        </p:nvSpPr>
        <p:spPr>
          <a:xfrm>
            <a:off x="448093" y="599725"/>
            <a:ext cx="8238706" cy="3557252"/>
          </a:xfrm>
          <a:prstGeom prst="rect">
            <a:avLst/>
          </a:prstGeom>
          <a:noFill/>
          <a:ln>
            <a:noFill/>
          </a:ln>
        </p:spPr>
      </p:sp>
      <p:sp>
        <p:nvSpPr>
          <p:cNvPr id="95" name="Google Shape;95;p20"/>
          <p:cNvSpPr txBox="1"/>
          <p:nvPr>
            <p:ph idx="1" type="body"/>
          </p:nvPr>
        </p:nvSpPr>
        <p:spPr>
          <a:xfrm>
            <a:off x="581192" y="5260126"/>
            <a:ext cx="7989752"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6" name="Google Shape;96;p20"/>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7" name="Google Shape;97;p20"/>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1"/>
          <p:cNvSpPr txBox="1"/>
          <p:nvPr>
            <p:ph idx="1" type="body"/>
          </p:nvPr>
        </p:nvSpPr>
        <p:spPr>
          <a:xfrm>
            <a:off x="143289" y="1059264"/>
            <a:ext cx="8834991" cy="482382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1"/>
          <p:cNvSpPr/>
          <p:nvPr/>
        </p:nvSpPr>
        <p:spPr>
          <a:xfrm>
            <a:off x="143290" y="111873"/>
            <a:ext cx="2926080" cy="108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11"/>
          <p:cNvSpPr/>
          <p:nvPr/>
        </p:nvSpPr>
        <p:spPr>
          <a:xfrm>
            <a:off x="6052201" y="111873"/>
            <a:ext cx="2926080" cy="108000"/>
          </a:xfrm>
          <a:prstGeom prst="rect">
            <a:avLst/>
          </a:prstGeom>
          <a:solidFill>
            <a:srgbClr val="0EA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3097745" y="111873"/>
            <a:ext cx="2926080" cy="108000"/>
          </a:xfrm>
          <a:prstGeom prst="rect">
            <a:avLst/>
          </a:prstGeom>
          <a:solidFill>
            <a:srgbClr val="FFD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txBox="1"/>
          <p:nvPr>
            <p:ph idx="11" type="ftr"/>
          </p:nvPr>
        </p:nvSpPr>
        <p:spPr>
          <a:xfrm>
            <a:off x="88409" y="6266485"/>
            <a:ext cx="759983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1"/>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dk1"/>
                </a:solidFill>
                <a:latin typeface="Gill Sans"/>
                <a:ea typeface="Gill Sans"/>
                <a:cs typeface="Gill Sans"/>
                <a:sym typeface="Gill Sans"/>
              </a:defRPr>
            </a:lvl1pPr>
            <a:lvl2pPr indent="0" lvl="1" marL="0" marR="0" rtl="0" algn="l">
              <a:spcBef>
                <a:spcPts val="0"/>
              </a:spcBef>
              <a:buNone/>
              <a:defRPr b="0" sz="1400" u="none">
                <a:solidFill>
                  <a:schemeClr val="dk1"/>
                </a:solidFill>
                <a:latin typeface="Gill Sans"/>
                <a:ea typeface="Gill Sans"/>
                <a:cs typeface="Gill Sans"/>
                <a:sym typeface="Gill Sans"/>
              </a:defRPr>
            </a:lvl2pPr>
            <a:lvl3pPr indent="0" lvl="2" marL="0" marR="0" rtl="0" algn="l">
              <a:spcBef>
                <a:spcPts val="0"/>
              </a:spcBef>
              <a:buNone/>
              <a:defRPr b="0" sz="1400" u="none">
                <a:solidFill>
                  <a:schemeClr val="dk1"/>
                </a:solidFill>
                <a:latin typeface="Gill Sans"/>
                <a:ea typeface="Gill Sans"/>
                <a:cs typeface="Gill Sans"/>
                <a:sym typeface="Gill Sans"/>
              </a:defRPr>
            </a:lvl3pPr>
            <a:lvl4pPr indent="0" lvl="3" marL="0" marR="0" rtl="0" algn="l">
              <a:spcBef>
                <a:spcPts val="0"/>
              </a:spcBef>
              <a:buNone/>
              <a:defRPr b="0" sz="1400" u="none">
                <a:solidFill>
                  <a:schemeClr val="dk1"/>
                </a:solidFill>
                <a:latin typeface="Gill Sans"/>
                <a:ea typeface="Gill Sans"/>
                <a:cs typeface="Gill Sans"/>
                <a:sym typeface="Gill Sans"/>
              </a:defRPr>
            </a:lvl4pPr>
            <a:lvl5pPr indent="0" lvl="4" marL="0" marR="0" rtl="0" algn="l">
              <a:spcBef>
                <a:spcPts val="0"/>
              </a:spcBef>
              <a:buNone/>
              <a:defRPr b="0" sz="1400" u="none">
                <a:solidFill>
                  <a:schemeClr val="dk1"/>
                </a:solidFill>
                <a:latin typeface="Gill Sans"/>
                <a:ea typeface="Gill Sans"/>
                <a:cs typeface="Gill Sans"/>
                <a:sym typeface="Gill Sans"/>
              </a:defRPr>
            </a:lvl5pPr>
            <a:lvl6pPr indent="0" lvl="5" marL="0" marR="0" rtl="0" algn="l">
              <a:spcBef>
                <a:spcPts val="0"/>
              </a:spcBef>
              <a:buNone/>
              <a:defRPr b="0" sz="1400" u="none">
                <a:solidFill>
                  <a:schemeClr val="dk1"/>
                </a:solidFill>
                <a:latin typeface="Gill Sans"/>
                <a:ea typeface="Gill Sans"/>
                <a:cs typeface="Gill Sans"/>
                <a:sym typeface="Gill Sans"/>
              </a:defRPr>
            </a:lvl6pPr>
            <a:lvl7pPr indent="0" lvl="6" marL="0" marR="0" rtl="0" algn="l">
              <a:spcBef>
                <a:spcPts val="0"/>
              </a:spcBef>
              <a:buNone/>
              <a:defRPr b="0" sz="1400" u="none">
                <a:solidFill>
                  <a:schemeClr val="dk1"/>
                </a:solidFill>
                <a:latin typeface="Gill Sans"/>
                <a:ea typeface="Gill Sans"/>
                <a:cs typeface="Gill Sans"/>
                <a:sym typeface="Gill Sans"/>
              </a:defRPr>
            </a:lvl7pPr>
            <a:lvl8pPr indent="0" lvl="7" marL="0" marR="0" rtl="0" algn="l">
              <a:spcBef>
                <a:spcPts val="0"/>
              </a:spcBef>
              <a:buNone/>
              <a:defRPr b="0" sz="1400" u="none">
                <a:solidFill>
                  <a:schemeClr val="dk1"/>
                </a:solidFill>
                <a:latin typeface="Gill Sans"/>
                <a:ea typeface="Gill Sans"/>
                <a:cs typeface="Gill Sans"/>
                <a:sym typeface="Gill Sans"/>
              </a:defRPr>
            </a:lvl8pPr>
            <a:lvl9pPr indent="0" lvl="8" marL="0" marR="0" rtl="0" algn="l">
              <a:spcBef>
                <a:spcPts val="0"/>
              </a:spcBef>
              <a:buNone/>
              <a:defRPr b="0" sz="14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7" name="Google Shape;17;p11"/>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18" name="Google Shape;18;p11"/>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242754" y="2676578"/>
            <a:ext cx="8584534" cy="1504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600"/>
              <a:buFont typeface="Gill Sans"/>
              <a:buNone/>
            </a:pPr>
            <a:r>
              <a:rPr lang="en-US"/>
              <a:t>EXPRESSIONS &amp; CONDITIONALS</a:t>
            </a:r>
            <a:endParaRPr/>
          </a:p>
        </p:txBody>
      </p:sp>
      <p:sp>
        <p:nvSpPr>
          <p:cNvPr id="153" name="Google Shape;153;p1"/>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t>BY SANJAY AND ARVIND SESHAN</a:t>
            </a:r>
            <a:endParaRPr/>
          </a:p>
        </p:txBody>
      </p:sp>
      <p:sp>
        <p:nvSpPr>
          <p:cNvPr id="154" name="Google Shape;154;p1"/>
          <p:cNvSpPr/>
          <p:nvPr/>
        </p:nvSpPr>
        <p:spPr>
          <a:xfrm>
            <a:off x="2621721" y="5901635"/>
            <a:ext cx="3900558" cy="331304"/>
          </a:xfrm>
          <a:prstGeom prst="roundRect">
            <a:avLst>
              <a:gd fmla="val 16667" name="adj"/>
            </a:avLst>
          </a:prstGeom>
          <a:solidFill>
            <a:srgbClr val="FF0000"/>
          </a:solidFill>
          <a:ln cap="rnd" cmpd="sng" w="222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This lesson uses SPIKE 3 software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CREDITS</a:t>
            </a:r>
            <a:endParaRPr/>
          </a:p>
        </p:txBody>
      </p:sp>
      <p:sp>
        <p:nvSpPr>
          <p:cNvPr id="231" name="Google Shape;231;p10"/>
          <p:cNvSpPr txBox="1"/>
          <p:nvPr>
            <p:ph idx="1" type="body"/>
          </p:nvPr>
        </p:nvSpPr>
        <p:spPr>
          <a:xfrm>
            <a:off x="457200" y="1317983"/>
            <a:ext cx="8245474" cy="1145345"/>
          </a:xfrm>
          <a:prstGeom prst="rect">
            <a:avLst/>
          </a:prstGeom>
          <a:noFill/>
          <a:ln>
            <a:noFill/>
          </a:ln>
        </p:spPr>
        <p:txBody>
          <a:bodyPr anchorCtr="0" anchor="t" bIns="45700" lIns="91425" spcFirstLastPara="1" rIns="91425" wrap="square" tIns="45700">
            <a:normAutofit fontScale="92500" lnSpcReduction="20000"/>
          </a:bodyPr>
          <a:lstStyle/>
          <a:p>
            <a:pPr indent="-298989" lvl="0" marL="306000" rtl="0" algn="l">
              <a:spcBef>
                <a:spcPts val="0"/>
              </a:spcBef>
              <a:spcAft>
                <a:spcPts val="0"/>
              </a:spcAft>
              <a:buSzPct val="92000"/>
              <a:buChar char="⬛"/>
            </a:pPr>
            <a:r>
              <a:rPr lang="en-US" sz="1600"/>
              <a:t>This lesson was created by Arvind and Sanjay Seshan for Prime Lessons</a:t>
            </a:r>
            <a:endParaRPr sz="1600"/>
          </a:p>
          <a:p>
            <a:pPr indent="0" lvl="0" marL="0" rtl="0" algn="l">
              <a:spcBef>
                <a:spcPts val="0"/>
              </a:spcBef>
              <a:spcAft>
                <a:spcPts val="0"/>
              </a:spcAft>
              <a:buNone/>
            </a:pPr>
            <a:r>
              <a:t/>
            </a:r>
            <a:endParaRPr sz="1600"/>
          </a:p>
          <a:p>
            <a:pPr indent="-294824" lvl="0" marL="306000" rtl="0" algn="l">
              <a:lnSpc>
                <a:spcPct val="115000"/>
              </a:lnSpc>
              <a:spcBef>
                <a:spcPts val="0"/>
              </a:spcBef>
              <a:spcAft>
                <a:spcPts val="0"/>
              </a:spcAft>
              <a:buSzPct val="100000"/>
              <a:buChar char="⬛"/>
            </a:pPr>
            <a:r>
              <a:rPr lang="en-US" sz="1600">
                <a:solidFill>
                  <a:schemeClr val="dk1"/>
                </a:solidFill>
              </a:rPr>
              <a:t>Additional contributions by FLL Share &amp; Learn community members.</a:t>
            </a:r>
            <a:endParaRPr sz="1600">
              <a:solidFill>
                <a:schemeClr val="dk1"/>
              </a:solidFill>
            </a:endParaRPr>
          </a:p>
          <a:p>
            <a:pPr indent="0" lvl="0" marL="306000" rtl="0" algn="l">
              <a:spcBef>
                <a:spcPts val="0"/>
              </a:spcBef>
              <a:spcAft>
                <a:spcPts val="0"/>
              </a:spcAft>
              <a:buNone/>
            </a:pPr>
            <a:r>
              <a:t/>
            </a:r>
            <a:endParaRPr sz="1600"/>
          </a:p>
          <a:p>
            <a:pPr indent="-298989" lvl="0" marL="306000" rtl="0" algn="l">
              <a:spcBef>
                <a:spcPts val="920"/>
              </a:spcBef>
              <a:spcAft>
                <a:spcPts val="0"/>
              </a:spcAft>
              <a:buSzPct val="92000"/>
              <a:buChar char="⬛"/>
            </a:pPr>
            <a:r>
              <a:rPr lang="en-US" sz="1600"/>
              <a:t>More lessons are available at www.primelessons.org</a:t>
            </a:r>
            <a:endParaRPr/>
          </a:p>
        </p:txBody>
      </p:sp>
      <p:sp>
        <p:nvSpPr>
          <p:cNvPr id="232" name="Google Shape;232;p10"/>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
        <p:nvSpPr>
          <p:cNvPr id="233" name="Google Shape;233;p10"/>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4" name="Google Shape;234;p10"/>
          <p:cNvSpPr/>
          <p:nvPr/>
        </p:nvSpPr>
        <p:spPr>
          <a:xfrm>
            <a:off x="575029" y="5862802"/>
            <a:ext cx="7734052" cy="369332"/>
          </a:xfrm>
          <a:prstGeom prst="rect">
            <a:avLst/>
          </a:prstGeom>
          <a:solidFill>
            <a:srgbClr val="F5F5F5"/>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4374B7"/>
              </a:buClr>
              <a:buSzPts val="1200"/>
              <a:buFont typeface="Helvetica Neue"/>
              <a:buNone/>
            </a:pPr>
            <a:r>
              <a:rPr b="0" i="0" lang="en-US" sz="1200" u="none" cap="none" strike="noStrike">
                <a:solidFill>
                  <a:srgbClr val="4374B7"/>
                </a:solidFill>
                <a:latin typeface="Helvetica Neue"/>
                <a:ea typeface="Helvetica Neue"/>
                <a:cs typeface="Helvetica Neue"/>
                <a:sym typeface="Helvetica Neue"/>
              </a:rPr>
              <a:t>                         </a:t>
            </a:r>
            <a:br>
              <a:rPr b="0" i="0" lang="en-US" sz="1050" u="none" cap="none" strike="noStrike">
                <a:solidFill>
                  <a:schemeClr val="dk1"/>
                </a:solidFill>
                <a:latin typeface="Arial"/>
                <a:ea typeface="Arial"/>
                <a:cs typeface="Arial"/>
                <a:sym typeface="Arial"/>
              </a:rPr>
            </a:br>
            <a:r>
              <a:rPr b="0" i="0" lang="en-US" sz="1200" u="none" cap="none" strike="noStrike">
                <a:solidFill>
                  <a:srgbClr val="000000"/>
                </a:solidFill>
                <a:latin typeface="Helvetica Neue"/>
                <a:ea typeface="Helvetica Neue"/>
                <a:cs typeface="Helvetica Neue"/>
                <a:sym typeface="Helvetica Neue"/>
              </a:rPr>
              <a:t>This work is licensed under a </a:t>
            </a:r>
            <a:r>
              <a:rPr b="0" i="0" lang="en-US" sz="1200" u="sng" cap="none" strike="noStrike">
                <a:solidFill>
                  <a:srgbClr val="4374B7"/>
                </a:solidFill>
                <a:latin typeface="Helvetica Neue"/>
                <a:ea typeface="Helvetica Neue"/>
                <a:cs typeface="Helvetica Neue"/>
                <a:sym typeface="Helvetica Neue"/>
                <a:hlinkClick r:id="rId3">
                  <a:extLst>
                    <a:ext uri="{A12FA001-AC4F-418D-AE19-62706E023703}">
                      <ahyp:hlinkClr val="tx"/>
                    </a:ext>
                  </a:extLst>
                </a:hlinkClick>
              </a:rPr>
              <a:t>Creative Commons Attribution-NonCommercial-ShareAlike 4.0 International License</a:t>
            </a:r>
            <a:r>
              <a:rPr b="0" i="0" lang="en-US" sz="1200" u="none" cap="none" strike="noStrike">
                <a:solidFill>
                  <a:srgbClr val="000000"/>
                </a:solidFill>
                <a:latin typeface="Helvetica Neue"/>
                <a:ea typeface="Helvetica Neue"/>
                <a:cs typeface="Helvetica Neue"/>
                <a:sym typeface="Helvetica Neue"/>
              </a:rPr>
              <a:t>.</a:t>
            </a:r>
            <a:r>
              <a:rPr b="0" i="0" lang="en-US" sz="1050" u="none" cap="none" strike="noStrike">
                <a:solidFill>
                  <a:schemeClr val="dk1"/>
                </a:solidFill>
                <a:latin typeface="Arial"/>
                <a:ea typeface="Arial"/>
                <a:cs typeface="Arial"/>
                <a:sym typeface="Arial"/>
              </a:rPr>
              <a:t> </a:t>
            </a:r>
            <a:endParaRPr b="0" i="0" sz="1200" u="none" cap="none" strike="noStrike">
              <a:solidFill>
                <a:srgbClr val="4374B7"/>
              </a:solidFill>
              <a:latin typeface="Helvetica Neue"/>
              <a:ea typeface="Helvetica Neue"/>
              <a:cs typeface="Helvetica Neue"/>
              <a:sym typeface="Helvetica Neue"/>
            </a:endParaRPr>
          </a:p>
        </p:txBody>
      </p:sp>
      <p:pic>
        <p:nvPicPr>
          <p:cNvPr descr="Creative Commons License" id="235" name="Google Shape;235;p10">
            <a:hlinkClick r:id="rId4"/>
          </p:cNvPr>
          <p:cNvPicPr preferRelativeResize="0"/>
          <p:nvPr/>
        </p:nvPicPr>
        <p:blipFill rotWithShape="1">
          <a:blip r:embed="rId5">
            <a:alphaModFix/>
          </a:blip>
          <a:srcRect b="0" l="0" r="0" t="0"/>
          <a:stretch/>
        </p:blipFill>
        <p:spPr>
          <a:xfrm>
            <a:off x="3702510" y="5253616"/>
            <a:ext cx="1479091" cy="5210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LESSON OBJECTIVES</a:t>
            </a:r>
            <a:endParaRPr/>
          </a:p>
        </p:txBody>
      </p:sp>
      <p:sp>
        <p:nvSpPr>
          <p:cNvPr id="160" name="Google Shape;160;p2"/>
          <p:cNvSpPr txBox="1"/>
          <p:nvPr>
            <p:ph idx="1" type="body"/>
          </p:nvPr>
        </p:nvSpPr>
        <p:spPr>
          <a:xfrm>
            <a:off x="155088" y="1140007"/>
            <a:ext cx="8831580" cy="240922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Learn how to have your robot make choices</a:t>
            </a:r>
            <a:endParaRPr/>
          </a:p>
          <a:p>
            <a:pPr indent="-306000" lvl="0" marL="306000" rtl="0" algn="l">
              <a:spcBef>
                <a:spcPts val="960"/>
              </a:spcBef>
              <a:spcAft>
                <a:spcPts val="0"/>
              </a:spcAft>
              <a:buSzPts val="1656"/>
              <a:buChar char="⬛"/>
            </a:pPr>
            <a:r>
              <a:rPr lang="en-US"/>
              <a:t>Learn how to use conditionals</a:t>
            </a:r>
            <a:endParaRPr/>
          </a:p>
        </p:txBody>
      </p:sp>
      <p:sp>
        <p:nvSpPr>
          <p:cNvPr id="161" name="Google Shape;161;p2"/>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
        <p:nvSpPr>
          <p:cNvPr id="162" name="Google Shape;162;p2"/>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175260" y="292975"/>
            <a:ext cx="8746864" cy="752706"/>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800"/>
              <a:buFont typeface="Gill Sans"/>
              <a:buNone/>
            </a:pPr>
            <a:r>
              <a:rPr lang="en-US">
                <a:solidFill>
                  <a:schemeClr val="dk1"/>
                </a:solidFill>
              </a:rPr>
              <a:t>EXPRESSIONS</a:t>
            </a:r>
            <a:endParaRPr>
              <a:solidFill>
                <a:schemeClr val="dk1"/>
              </a:solidFill>
            </a:endParaRPr>
          </a:p>
        </p:txBody>
      </p:sp>
      <p:sp>
        <p:nvSpPr>
          <p:cNvPr id="168" name="Google Shape;168;p3"/>
          <p:cNvSpPr txBox="1"/>
          <p:nvPr>
            <p:ph idx="1" type="body"/>
          </p:nvPr>
        </p:nvSpPr>
        <p:spPr>
          <a:xfrm>
            <a:off x="155088" y="1140006"/>
            <a:ext cx="6317430" cy="5082601"/>
          </a:xfrm>
          <a:prstGeom prst="rect">
            <a:avLst/>
          </a:prstGeom>
          <a:noFill/>
          <a:ln>
            <a:noFill/>
          </a:ln>
        </p:spPr>
        <p:txBody>
          <a:bodyPr anchorCtr="0" anchor="t" bIns="0" lIns="0" spcFirstLastPara="1" rIns="0" wrap="square" tIns="0">
            <a:noAutofit/>
          </a:bodyPr>
          <a:lstStyle/>
          <a:p>
            <a:pPr indent="-306000" lvl="0" marL="306000" rtl="0" algn="l">
              <a:spcBef>
                <a:spcPts val="360"/>
              </a:spcBef>
              <a:spcAft>
                <a:spcPts val="0"/>
              </a:spcAft>
              <a:buSzPts val="1656"/>
              <a:buChar char="⬛"/>
            </a:pPr>
            <a:r>
              <a:rPr lang="en-US"/>
              <a:t>Identify if something is True or False</a:t>
            </a:r>
            <a:endParaRPr/>
          </a:p>
          <a:p>
            <a:pPr indent="-306000" lvl="1" marL="630000" rtl="0" algn="l">
              <a:spcBef>
                <a:spcPts val="920"/>
              </a:spcBef>
              <a:spcAft>
                <a:spcPts val="0"/>
              </a:spcAft>
              <a:buSzPts val="1472"/>
              <a:buChar char="⬛"/>
            </a:pPr>
            <a:r>
              <a:rPr lang="en-US"/>
              <a:t>Is the sky blue? → True</a:t>
            </a:r>
            <a:endParaRPr/>
          </a:p>
          <a:p>
            <a:pPr indent="-306000" lvl="1" marL="630000" rtl="0" algn="l">
              <a:spcBef>
                <a:spcPts val="920"/>
              </a:spcBef>
              <a:spcAft>
                <a:spcPts val="0"/>
              </a:spcAft>
              <a:buSzPts val="1472"/>
              <a:buChar char="⬛"/>
            </a:pPr>
            <a:r>
              <a:rPr lang="en-US"/>
              <a:t>Is Newton still alive → False</a:t>
            </a:r>
            <a:endParaRPr/>
          </a:p>
          <a:p>
            <a:pPr indent="-306000" lvl="0" marL="306000" rtl="0" algn="l">
              <a:spcBef>
                <a:spcPts val="960"/>
              </a:spcBef>
              <a:spcAft>
                <a:spcPts val="0"/>
              </a:spcAft>
              <a:buSzPts val="1656"/>
              <a:buChar char="⬛"/>
            </a:pPr>
            <a:r>
              <a:rPr lang="en-US"/>
              <a:t>In code, we can compare variables or two items to each other</a:t>
            </a:r>
            <a:endParaRPr/>
          </a:p>
          <a:p>
            <a:pPr indent="-306000" lvl="0" marL="306000" rtl="0" algn="l">
              <a:spcBef>
                <a:spcPts val="960"/>
              </a:spcBef>
              <a:spcAft>
                <a:spcPts val="0"/>
              </a:spcAft>
              <a:buSzPts val="1656"/>
              <a:buChar char="⬛"/>
            </a:pPr>
            <a:r>
              <a:rPr lang="en-US"/>
              <a:t>There are different comparison operators</a:t>
            </a:r>
            <a:endParaRPr/>
          </a:p>
          <a:p>
            <a:pPr indent="-306000" lvl="1" marL="630000" rtl="0" algn="l">
              <a:spcBef>
                <a:spcPts val="920"/>
              </a:spcBef>
              <a:spcAft>
                <a:spcPts val="0"/>
              </a:spcAft>
              <a:buSzPts val="1472"/>
              <a:buChar char="⬛"/>
            </a:pPr>
            <a:r>
              <a:rPr lang="en-US"/>
              <a:t>Equal (==), not equal (!=), greater than (&gt;), less than (&lt;), greater than or equal to (&gt;=), less than or equal to (&lt;=)</a:t>
            </a:r>
            <a:endParaRPr/>
          </a:p>
          <a:p>
            <a:pPr indent="-306000" lvl="1" marL="630000" rtl="0" algn="l">
              <a:spcBef>
                <a:spcPts val="920"/>
              </a:spcBef>
              <a:spcAft>
                <a:spcPts val="0"/>
              </a:spcAft>
              <a:buSzPts val="1472"/>
              <a:buChar char="⬛"/>
            </a:pPr>
            <a:r>
              <a:rPr lang="en-US">
                <a:latin typeface="Arial"/>
                <a:ea typeface="Arial"/>
                <a:cs typeface="Arial"/>
                <a:sym typeface="Arial"/>
              </a:rPr>
              <a:t>Helpful tip: use “not” in front of an operator to inverse the value (i.e. True → False)</a:t>
            </a:r>
            <a:endParaRPr/>
          </a:p>
          <a:p>
            <a:pPr indent="-212528" lvl="1" marL="630000" rtl="0" algn="l">
              <a:spcBef>
                <a:spcPts val="920"/>
              </a:spcBef>
              <a:spcAft>
                <a:spcPts val="600"/>
              </a:spcAft>
              <a:buSzPts val="1472"/>
              <a:buNone/>
            </a:pPr>
            <a:r>
              <a:t/>
            </a:r>
            <a:endParaRPr/>
          </a:p>
        </p:txBody>
      </p:sp>
      <p:sp>
        <p:nvSpPr>
          <p:cNvPr id="169" name="Google Shape;169;p3"/>
          <p:cNvSpPr txBox="1"/>
          <p:nvPr>
            <p:ph idx="12" type="sldNum"/>
          </p:nvPr>
        </p:nvSpPr>
        <p:spPr>
          <a:xfrm>
            <a:off x="8236372" y="6316501"/>
            <a:ext cx="770468" cy="3651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170" name="Google Shape;170;p3"/>
          <p:cNvSpPr txBox="1"/>
          <p:nvPr/>
        </p:nvSpPr>
        <p:spPr>
          <a:xfrm>
            <a:off x="6664850" y="2458500"/>
            <a:ext cx="2296270" cy="2118691"/>
          </a:xfrm>
          <a:prstGeom prst="rect">
            <a:avLst/>
          </a:prstGeom>
          <a:solidFill>
            <a:srgbClr val="FFFFF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x = </a:t>
            </a:r>
            <a:r>
              <a:rPr lang="en-US" sz="1350">
                <a:solidFill>
                  <a:srgbClr val="098658"/>
                </a:solidFill>
                <a:highlight>
                  <a:srgbClr val="FFFFFF"/>
                </a:highlight>
                <a:latin typeface="Courier New"/>
                <a:ea typeface="Courier New"/>
                <a:cs typeface="Courier New"/>
                <a:sym typeface="Courier New"/>
              </a:rPr>
              <a:t>7</a:t>
            </a:r>
            <a:endParaRPr sz="1350">
              <a:solidFill>
                <a:srgbClr val="098658"/>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print(x==</a:t>
            </a:r>
            <a:r>
              <a:rPr lang="en-US" sz="1350">
                <a:solidFill>
                  <a:srgbClr val="098658"/>
                </a:solidFill>
                <a:highlight>
                  <a:srgbClr val="FFFFFF"/>
                </a:highlight>
                <a:latin typeface="Courier New"/>
                <a:ea typeface="Courier New"/>
                <a:cs typeface="Courier New"/>
                <a:sym typeface="Courier New"/>
              </a:rPr>
              <a:t>7</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rgbClr val="0000FF"/>
                </a:solidFill>
                <a:highlight>
                  <a:srgbClr val="FFFFFF"/>
                </a:highlight>
                <a:latin typeface="Courier New"/>
                <a:ea typeface="Courier New"/>
                <a:cs typeface="Courier New"/>
                <a:sym typeface="Courier New"/>
              </a:rPr>
              <a:t>True</a:t>
            </a:r>
            <a:endParaRPr sz="1350">
              <a:solidFill>
                <a:srgbClr val="0000FF"/>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print(x==</a:t>
            </a:r>
            <a:r>
              <a:rPr lang="en-US" sz="1350">
                <a:solidFill>
                  <a:srgbClr val="098658"/>
                </a:solidFill>
                <a:highlight>
                  <a:srgbClr val="FFFFFF"/>
                </a:highlight>
                <a:latin typeface="Courier New"/>
                <a:ea typeface="Courier New"/>
                <a:cs typeface="Courier New"/>
                <a:sym typeface="Courier New"/>
              </a:rPr>
              <a:t>5</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rgbClr val="0000FF"/>
                </a:solidFill>
                <a:highlight>
                  <a:srgbClr val="FFFFFF"/>
                </a:highlight>
                <a:latin typeface="Courier New"/>
                <a:ea typeface="Courier New"/>
                <a:cs typeface="Courier New"/>
                <a:sym typeface="Courier New"/>
              </a:rPr>
              <a:t>False</a:t>
            </a:r>
            <a:endParaRPr/>
          </a:p>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print(not x==</a:t>
            </a:r>
            <a:r>
              <a:rPr lang="en-US" sz="1350">
                <a:solidFill>
                  <a:srgbClr val="098658"/>
                </a:solidFill>
                <a:highlight>
                  <a:srgbClr val="FFFFFF"/>
                </a:highlight>
                <a:latin typeface="Courier New"/>
                <a:ea typeface="Courier New"/>
                <a:cs typeface="Courier New"/>
                <a:sym typeface="Courier New"/>
              </a:rPr>
              <a:t>7</a:t>
            </a:r>
            <a:r>
              <a:rPr lang="en-US" sz="1350">
                <a:solidFill>
                  <a:schemeClr val="dk1"/>
                </a:solidFill>
                <a:highlight>
                  <a:srgbClr val="FFFFFF"/>
                </a:highlight>
                <a:latin typeface="Courier New"/>
                <a:ea typeface="Courier New"/>
                <a:cs typeface="Courier New"/>
                <a:sym typeface="Courier New"/>
              </a:rPr>
              <a:t>)</a:t>
            </a:r>
            <a:endParaRPr/>
          </a:p>
          <a:p>
            <a:pPr indent="0" lvl="0" marL="0" marR="0" rtl="0" algn="l">
              <a:lnSpc>
                <a:spcPct val="133333"/>
              </a:lnSpc>
              <a:spcBef>
                <a:spcPts val="0"/>
              </a:spcBef>
              <a:spcAft>
                <a:spcPts val="0"/>
              </a:spcAft>
              <a:buNone/>
            </a:pPr>
            <a:r>
              <a:rPr lang="en-US" sz="1350">
                <a:solidFill>
                  <a:srgbClr val="0000FF"/>
                </a:solidFill>
                <a:highlight>
                  <a:srgbClr val="FFFFFF"/>
                </a:highlight>
                <a:latin typeface="Courier New"/>
                <a:ea typeface="Courier New"/>
                <a:cs typeface="Courier New"/>
                <a:sym typeface="Courier New"/>
              </a:rPr>
              <a:t>False</a:t>
            </a:r>
            <a:endParaRPr sz="1350">
              <a:solidFill>
                <a:srgbClr val="0000FF"/>
              </a:solidFill>
              <a:highlight>
                <a:srgbClr val="FFFFFF"/>
              </a:highlight>
              <a:latin typeface="Courier New"/>
              <a:ea typeface="Courier New"/>
              <a:cs typeface="Courier New"/>
              <a:sym typeface="Courier New"/>
            </a:endParaRPr>
          </a:p>
        </p:txBody>
      </p:sp>
      <p:sp>
        <p:nvSpPr>
          <p:cNvPr id="171" name="Google Shape;171;p3"/>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title"/>
          </p:nvPr>
        </p:nvSpPr>
        <p:spPr>
          <a:xfrm>
            <a:off x="175260" y="292975"/>
            <a:ext cx="8746864" cy="752706"/>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800"/>
              <a:buFont typeface="Gill Sans"/>
              <a:buNone/>
            </a:pPr>
            <a:r>
              <a:rPr lang="en-US">
                <a:solidFill>
                  <a:schemeClr val="dk1"/>
                </a:solidFill>
              </a:rPr>
              <a:t>COMBINING EXPRESSIONS</a:t>
            </a:r>
            <a:endParaRPr>
              <a:solidFill>
                <a:schemeClr val="dk1"/>
              </a:solidFill>
            </a:endParaRPr>
          </a:p>
        </p:txBody>
      </p:sp>
      <p:sp>
        <p:nvSpPr>
          <p:cNvPr id="177" name="Google Shape;177;p4"/>
          <p:cNvSpPr txBox="1"/>
          <p:nvPr>
            <p:ph idx="1" type="body"/>
          </p:nvPr>
        </p:nvSpPr>
        <p:spPr>
          <a:xfrm>
            <a:off x="155088" y="1140006"/>
            <a:ext cx="6079865" cy="5082601"/>
          </a:xfrm>
          <a:prstGeom prst="rect">
            <a:avLst/>
          </a:prstGeom>
          <a:noFill/>
          <a:ln>
            <a:noFill/>
          </a:ln>
        </p:spPr>
        <p:txBody>
          <a:bodyPr anchorCtr="0" anchor="t" bIns="0" lIns="0" spcFirstLastPara="1" rIns="0" wrap="square" tIns="0">
            <a:normAutofit/>
          </a:bodyPr>
          <a:lstStyle/>
          <a:p>
            <a:pPr indent="-306000" lvl="0" marL="306000" rtl="0" algn="l">
              <a:spcBef>
                <a:spcPts val="360"/>
              </a:spcBef>
              <a:spcAft>
                <a:spcPts val="0"/>
              </a:spcAft>
              <a:buSzPts val="1656"/>
              <a:buChar char="⬛"/>
            </a:pPr>
            <a:r>
              <a:rPr lang="en-US"/>
              <a:t>Identify if two or more statements hold</a:t>
            </a:r>
            <a:endParaRPr/>
          </a:p>
          <a:p>
            <a:pPr indent="-306000" lvl="1" marL="630000" rtl="0" algn="l">
              <a:spcBef>
                <a:spcPts val="920"/>
              </a:spcBef>
              <a:spcAft>
                <a:spcPts val="0"/>
              </a:spcAft>
              <a:buSzPts val="1472"/>
              <a:buChar char="⬛"/>
            </a:pPr>
            <a:r>
              <a:rPr lang="en-US"/>
              <a:t>Is the sky red AND Newton invented calculus? → False</a:t>
            </a:r>
            <a:endParaRPr/>
          </a:p>
          <a:p>
            <a:pPr indent="-306000" lvl="1" marL="630000" rtl="0" algn="l">
              <a:spcBef>
                <a:spcPts val="920"/>
              </a:spcBef>
              <a:spcAft>
                <a:spcPts val="0"/>
              </a:spcAft>
              <a:buSzPts val="1472"/>
              <a:buChar char="⬛"/>
            </a:pPr>
            <a:r>
              <a:rPr lang="en-US"/>
              <a:t>Is the sky red OR Newton invented calculus? → True</a:t>
            </a:r>
            <a:endParaRPr/>
          </a:p>
          <a:p>
            <a:pPr indent="-306000" lvl="0" marL="306000" rtl="0" algn="l">
              <a:spcBef>
                <a:spcPts val="960"/>
              </a:spcBef>
              <a:spcAft>
                <a:spcPts val="0"/>
              </a:spcAft>
              <a:buSzPts val="1656"/>
              <a:buChar char="⬛"/>
            </a:pPr>
            <a:r>
              <a:rPr lang="en-US"/>
              <a:t>Two operators to combine: “and”, “or”</a:t>
            </a:r>
            <a:endParaRPr/>
          </a:p>
          <a:p>
            <a:pPr indent="-306000" lvl="1" marL="630000" rtl="0" algn="l">
              <a:spcBef>
                <a:spcPts val="920"/>
              </a:spcBef>
              <a:spcAft>
                <a:spcPts val="0"/>
              </a:spcAft>
              <a:buSzPts val="1472"/>
              <a:buChar char="⬛"/>
            </a:pPr>
            <a:r>
              <a:rPr lang="en-US"/>
              <a:t>Place in between statements to evaluate</a:t>
            </a:r>
            <a:endParaRPr/>
          </a:p>
          <a:p>
            <a:pPr indent="-306000" lvl="1" marL="630000" rtl="0" algn="l">
              <a:spcBef>
                <a:spcPts val="920"/>
              </a:spcBef>
              <a:spcAft>
                <a:spcPts val="600"/>
              </a:spcAft>
              <a:buSzPts val="1472"/>
              <a:buChar char="⬛"/>
            </a:pPr>
            <a:r>
              <a:rPr lang="en-US"/>
              <a:t>Order of operation do apply (to an extent) so it is helpful to sometimes place parentheses around groups of statements</a:t>
            </a:r>
            <a:endParaRPr/>
          </a:p>
        </p:txBody>
      </p:sp>
      <p:sp>
        <p:nvSpPr>
          <p:cNvPr id="178" name="Google Shape;178;p4"/>
          <p:cNvSpPr txBox="1"/>
          <p:nvPr>
            <p:ph idx="12" type="sldNum"/>
          </p:nvPr>
        </p:nvSpPr>
        <p:spPr>
          <a:xfrm>
            <a:off x="8236372" y="6316501"/>
            <a:ext cx="770468" cy="3651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179" name="Google Shape;179;p4"/>
          <p:cNvSpPr txBox="1"/>
          <p:nvPr/>
        </p:nvSpPr>
        <p:spPr>
          <a:xfrm>
            <a:off x="6372225" y="2209800"/>
            <a:ext cx="2624400" cy="2671278"/>
          </a:xfrm>
          <a:prstGeom prst="rect">
            <a:avLst/>
          </a:prstGeom>
          <a:solidFill>
            <a:srgbClr val="FFFFF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x = </a:t>
            </a:r>
            <a:r>
              <a:rPr lang="en-US" sz="1350">
                <a:solidFill>
                  <a:srgbClr val="098658"/>
                </a:solidFill>
                <a:highlight>
                  <a:srgbClr val="FFFFFF"/>
                </a:highlight>
                <a:latin typeface="Courier New"/>
                <a:ea typeface="Courier New"/>
                <a:cs typeface="Courier New"/>
                <a:sym typeface="Courier New"/>
              </a:rPr>
              <a:t>7</a:t>
            </a:r>
            <a:endParaRPr sz="1350">
              <a:solidFill>
                <a:srgbClr val="098658"/>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y = </a:t>
            </a:r>
            <a:r>
              <a:rPr lang="en-US" sz="1350">
                <a:solidFill>
                  <a:srgbClr val="098658"/>
                </a:solidFill>
                <a:highlight>
                  <a:srgbClr val="FFFFFF"/>
                </a:highlight>
                <a:latin typeface="Courier New"/>
                <a:ea typeface="Courier New"/>
                <a:cs typeface="Courier New"/>
                <a:sym typeface="Courier New"/>
              </a:rPr>
              <a:t>5</a:t>
            </a:r>
            <a:endParaRPr sz="1350">
              <a:solidFill>
                <a:srgbClr val="098658"/>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print(x==</a:t>
            </a:r>
            <a:r>
              <a:rPr lang="en-US" sz="1350">
                <a:solidFill>
                  <a:srgbClr val="098658"/>
                </a:solidFill>
                <a:highlight>
                  <a:srgbClr val="FFFFFF"/>
                </a:highlight>
                <a:latin typeface="Courier New"/>
                <a:ea typeface="Courier New"/>
                <a:cs typeface="Courier New"/>
                <a:sym typeface="Courier New"/>
              </a:rPr>
              <a:t>7</a:t>
            </a:r>
            <a:r>
              <a:rPr lang="en-US" sz="1350">
                <a:solidFill>
                  <a:schemeClr val="dk1"/>
                </a:solidFill>
                <a:highlight>
                  <a:srgbClr val="FFFFFF"/>
                </a:highlight>
                <a:latin typeface="Courier New"/>
                <a:ea typeface="Courier New"/>
                <a:cs typeface="Courier New"/>
                <a:sym typeface="Courier New"/>
              </a:rPr>
              <a:t> </a:t>
            </a:r>
            <a:r>
              <a:rPr lang="en-US" sz="1350">
                <a:solidFill>
                  <a:srgbClr val="0000FF"/>
                </a:solidFill>
                <a:highlight>
                  <a:srgbClr val="FFFFFF"/>
                </a:highlight>
                <a:latin typeface="Courier New"/>
                <a:ea typeface="Courier New"/>
                <a:cs typeface="Courier New"/>
                <a:sym typeface="Courier New"/>
              </a:rPr>
              <a:t>and</a:t>
            </a:r>
            <a:r>
              <a:rPr lang="en-US" sz="1350">
                <a:solidFill>
                  <a:schemeClr val="dk1"/>
                </a:solidFill>
                <a:highlight>
                  <a:srgbClr val="FFFFFF"/>
                </a:highlight>
                <a:latin typeface="Courier New"/>
                <a:ea typeface="Courier New"/>
                <a:cs typeface="Courier New"/>
                <a:sym typeface="Courier New"/>
              </a:rPr>
              <a:t> y==</a:t>
            </a:r>
            <a:r>
              <a:rPr lang="en-US" sz="1350">
                <a:solidFill>
                  <a:srgbClr val="098658"/>
                </a:solidFill>
                <a:highlight>
                  <a:srgbClr val="FFFFFF"/>
                </a:highlight>
                <a:latin typeface="Courier New"/>
                <a:ea typeface="Courier New"/>
                <a:cs typeface="Courier New"/>
                <a:sym typeface="Courier New"/>
              </a:rPr>
              <a:t>5</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rgbClr val="0000FF"/>
                </a:solidFill>
                <a:highlight>
                  <a:srgbClr val="FFFFFF"/>
                </a:highlight>
                <a:latin typeface="Courier New"/>
                <a:ea typeface="Courier New"/>
                <a:cs typeface="Courier New"/>
                <a:sym typeface="Courier New"/>
              </a:rPr>
              <a:t>True</a:t>
            </a:r>
            <a:endParaRPr sz="1350">
              <a:solidFill>
                <a:srgbClr val="0000FF"/>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print(x==</a:t>
            </a:r>
            <a:r>
              <a:rPr lang="en-US" sz="1350">
                <a:solidFill>
                  <a:srgbClr val="098658"/>
                </a:solidFill>
                <a:highlight>
                  <a:srgbClr val="FFFFFF"/>
                </a:highlight>
                <a:latin typeface="Courier New"/>
                <a:ea typeface="Courier New"/>
                <a:cs typeface="Courier New"/>
                <a:sym typeface="Courier New"/>
              </a:rPr>
              <a:t>7</a:t>
            </a:r>
            <a:r>
              <a:rPr lang="en-US" sz="1350">
                <a:solidFill>
                  <a:schemeClr val="dk1"/>
                </a:solidFill>
                <a:highlight>
                  <a:srgbClr val="FFFFFF"/>
                </a:highlight>
                <a:latin typeface="Courier New"/>
                <a:ea typeface="Courier New"/>
                <a:cs typeface="Courier New"/>
                <a:sym typeface="Courier New"/>
              </a:rPr>
              <a:t> </a:t>
            </a:r>
            <a:r>
              <a:rPr lang="en-US" sz="1350">
                <a:solidFill>
                  <a:srgbClr val="0000FF"/>
                </a:solidFill>
                <a:highlight>
                  <a:srgbClr val="FFFFFF"/>
                </a:highlight>
                <a:latin typeface="Courier New"/>
                <a:ea typeface="Courier New"/>
                <a:cs typeface="Courier New"/>
                <a:sym typeface="Courier New"/>
              </a:rPr>
              <a:t>and</a:t>
            </a:r>
            <a:r>
              <a:rPr lang="en-US" sz="1350">
                <a:solidFill>
                  <a:schemeClr val="dk1"/>
                </a:solidFill>
                <a:highlight>
                  <a:srgbClr val="FFFFFF"/>
                </a:highlight>
                <a:latin typeface="Courier New"/>
                <a:ea typeface="Courier New"/>
                <a:cs typeface="Courier New"/>
                <a:sym typeface="Courier New"/>
              </a:rPr>
              <a:t> y==</a:t>
            </a:r>
            <a:r>
              <a:rPr lang="en-US" sz="1350">
                <a:solidFill>
                  <a:srgbClr val="098658"/>
                </a:solidFill>
                <a:highlight>
                  <a:srgbClr val="FFFFFF"/>
                </a:highlight>
                <a:latin typeface="Courier New"/>
                <a:ea typeface="Courier New"/>
                <a:cs typeface="Courier New"/>
                <a:sym typeface="Courier New"/>
              </a:rPr>
              <a:t>3</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rgbClr val="0000FF"/>
                </a:solidFill>
                <a:highlight>
                  <a:srgbClr val="FFFFFF"/>
                </a:highlight>
                <a:latin typeface="Courier New"/>
                <a:ea typeface="Courier New"/>
                <a:cs typeface="Courier New"/>
                <a:sym typeface="Courier New"/>
              </a:rPr>
              <a:t>False</a:t>
            </a:r>
            <a:endParaRPr sz="1350">
              <a:solidFill>
                <a:srgbClr val="0000FF"/>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&gt;&gt; </a:t>
            </a:r>
            <a:r>
              <a:rPr lang="en-US" sz="1350">
                <a:solidFill>
                  <a:schemeClr val="dk1"/>
                </a:solidFill>
                <a:highlight>
                  <a:srgbClr val="FFFFFF"/>
                </a:highlight>
                <a:latin typeface="Courier New"/>
                <a:ea typeface="Courier New"/>
                <a:cs typeface="Courier New"/>
                <a:sym typeface="Courier New"/>
              </a:rPr>
              <a:t>print(x==</a:t>
            </a:r>
            <a:r>
              <a:rPr lang="en-US" sz="1350">
                <a:solidFill>
                  <a:srgbClr val="098658"/>
                </a:solidFill>
                <a:highlight>
                  <a:srgbClr val="FFFFFF"/>
                </a:highlight>
                <a:latin typeface="Courier New"/>
                <a:ea typeface="Courier New"/>
                <a:cs typeface="Courier New"/>
                <a:sym typeface="Courier New"/>
              </a:rPr>
              <a:t>7</a:t>
            </a:r>
            <a:r>
              <a:rPr lang="en-US" sz="1350">
                <a:solidFill>
                  <a:schemeClr val="dk1"/>
                </a:solidFill>
                <a:highlight>
                  <a:srgbClr val="FFFFFF"/>
                </a:highlight>
                <a:latin typeface="Courier New"/>
                <a:ea typeface="Courier New"/>
                <a:cs typeface="Courier New"/>
                <a:sym typeface="Courier New"/>
              </a:rPr>
              <a:t> </a:t>
            </a:r>
            <a:r>
              <a:rPr lang="en-US" sz="1350">
                <a:solidFill>
                  <a:srgbClr val="0000FF"/>
                </a:solidFill>
                <a:highlight>
                  <a:srgbClr val="FFFFFF"/>
                </a:highlight>
                <a:latin typeface="Courier New"/>
                <a:ea typeface="Courier New"/>
                <a:cs typeface="Courier New"/>
                <a:sym typeface="Courier New"/>
              </a:rPr>
              <a:t>or</a:t>
            </a:r>
            <a:r>
              <a:rPr lang="en-US" sz="1350">
                <a:solidFill>
                  <a:schemeClr val="dk1"/>
                </a:solidFill>
                <a:highlight>
                  <a:srgbClr val="FFFFFF"/>
                </a:highlight>
                <a:latin typeface="Courier New"/>
                <a:ea typeface="Courier New"/>
                <a:cs typeface="Courier New"/>
                <a:sym typeface="Courier New"/>
              </a:rPr>
              <a:t> y==</a:t>
            </a:r>
            <a:r>
              <a:rPr lang="en-US" sz="1350">
                <a:solidFill>
                  <a:srgbClr val="098658"/>
                </a:solidFill>
                <a:highlight>
                  <a:srgbClr val="FFFFFF"/>
                </a:highlight>
                <a:latin typeface="Courier New"/>
                <a:ea typeface="Courier New"/>
                <a:cs typeface="Courier New"/>
                <a:sym typeface="Courier New"/>
              </a:rPr>
              <a:t>3</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US" sz="1350">
                <a:solidFill>
                  <a:srgbClr val="0000FF"/>
                </a:solidFill>
                <a:highlight>
                  <a:srgbClr val="FFFFFF"/>
                </a:highlight>
                <a:latin typeface="Courier New"/>
                <a:ea typeface="Courier New"/>
                <a:cs typeface="Courier New"/>
                <a:sym typeface="Courier New"/>
              </a:rPr>
              <a:t>True</a:t>
            </a:r>
            <a:endParaRPr sz="1350">
              <a:solidFill>
                <a:srgbClr val="0000FF"/>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p:txBody>
      </p:sp>
      <p:sp>
        <p:nvSpPr>
          <p:cNvPr id="180" name="Google Shape;180;p4"/>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CONDITIONAL STATEMENTS</a:t>
            </a:r>
            <a:endParaRPr/>
          </a:p>
        </p:txBody>
      </p:sp>
      <p:sp>
        <p:nvSpPr>
          <p:cNvPr id="186" name="Google Shape;186;p5"/>
          <p:cNvSpPr txBox="1"/>
          <p:nvPr>
            <p:ph idx="1" type="body"/>
          </p:nvPr>
        </p:nvSpPr>
        <p:spPr>
          <a:xfrm>
            <a:off x="155088" y="1140006"/>
            <a:ext cx="5961933" cy="4929324"/>
          </a:xfrm>
          <a:prstGeom prst="rect">
            <a:avLst/>
          </a:prstGeom>
          <a:noFill/>
          <a:ln>
            <a:noFill/>
          </a:ln>
        </p:spPr>
        <p:txBody>
          <a:bodyPr anchorCtr="0" anchor="t"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Ask the robot a question and do something different based on the answer. It is like a True/False Statement</a:t>
            </a:r>
            <a:endParaRPr/>
          </a:p>
          <a:p>
            <a:pPr indent="-306000" lvl="0" marL="306000" rtl="0" algn="l">
              <a:spcBef>
                <a:spcPts val="879"/>
              </a:spcBef>
              <a:spcAft>
                <a:spcPts val="0"/>
              </a:spcAft>
              <a:buSzPct val="91999"/>
              <a:buChar char="⬛"/>
            </a:pPr>
            <a:r>
              <a:rPr lang="en-US"/>
              <a:t>Example: </a:t>
            </a:r>
            <a:endParaRPr/>
          </a:p>
          <a:p>
            <a:pPr indent="-306000" lvl="1" marL="630000" rtl="0" algn="l">
              <a:spcBef>
                <a:spcPts val="848"/>
              </a:spcBef>
              <a:spcAft>
                <a:spcPts val="0"/>
              </a:spcAft>
              <a:buSzPct val="92000"/>
              <a:buChar char="⬛"/>
            </a:pPr>
            <a:r>
              <a:rPr lang="en-US"/>
              <a:t>If the robot detects black, move forward. Else, move backward. </a:t>
            </a:r>
            <a:endParaRPr/>
          </a:p>
          <a:p>
            <a:pPr indent="-306000" lvl="0" marL="306000" rtl="0" algn="l">
              <a:spcBef>
                <a:spcPts val="879"/>
              </a:spcBef>
              <a:spcAft>
                <a:spcPts val="0"/>
              </a:spcAft>
              <a:buSzPct val="91999"/>
              <a:buChar char="⬛"/>
            </a:pPr>
            <a:r>
              <a:rPr lang="en-US"/>
              <a:t>An if statement requires an expression. If the output, is True, the code below will run</a:t>
            </a:r>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if</a:t>
            </a:r>
            <a:r>
              <a:rPr b="0" lang="en-US">
                <a:solidFill>
                  <a:srgbClr val="000000"/>
                </a:solidFill>
                <a:latin typeface="Consolas"/>
                <a:ea typeface="Consolas"/>
                <a:cs typeface="Consolas"/>
                <a:sym typeface="Consolas"/>
              </a:rPr>
              <a:t> (expression):</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b="0" lang="en-US">
                <a:solidFill>
                  <a:srgbClr val="00963E"/>
                </a:solidFill>
                <a:latin typeface="Consolas"/>
                <a:ea typeface="Consolas"/>
                <a:cs typeface="Consolas"/>
                <a:sym typeface="Consolas"/>
              </a:rPr>
              <a:t>Code</a:t>
            </a:r>
            <a:endParaRPr/>
          </a:p>
          <a:p>
            <a:pPr indent="0" lvl="0" marL="0" rtl="0" algn="l">
              <a:spcBef>
                <a:spcPts val="879"/>
              </a:spcBef>
              <a:spcAft>
                <a:spcPts val="0"/>
              </a:spcAft>
              <a:buSzPct val="91999"/>
              <a:buNone/>
            </a:pPr>
            <a:r>
              <a:t/>
            </a:r>
            <a:endParaRPr b="0">
              <a:solidFill>
                <a:srgbClr val="000000"/>
              </a:solidFill>
              <a:latin typeface="Consolas"/>
              <a:ea typeface="Consolas"/>
              <a:cs typeface="Consolas"/>
              <a:sym typeface="Consolas"/>
            </a:endParaRPr>
          </a:p>
          <a:p>
            <a:pPr indent="-306000" lvl="0" marL="306000" rtl="0" algn="l">
              <a:spcBef>
                <a:spcPts val="879"/>
              </a:spcBef>
              <a:spcAft>
                <a:spcPts val="0"/>
              </a:spcAft>
              <a:buSzPct val="91999"/>
              <a:buChar char="⬛"/>
            </a:pPr>
            <a:r>
              <a:rPr lang="en-US"/>
              <a:t>Note that the level of code indentation is very important in Python</a:t>
            </a:r>
            <a:endParaRPr/>
          </a:p>
          <a:p>
            <a:pPr indent="-306000" lvl="1" marL="630000" rtl="0" algn="l">
              <a:spcBef>
                <a:spcPts val="848"/>
              </a:spcBef>
              <a:spcAft>
                <a:spcPts val="0"/>
              </a:spcAft>
              <a:buSzPct val="92000"/>
              <a:buChar char="⬛"/>
            </a:pPr>
            <a:r>
              <a:rPr lang="en-US"/>
              <a:t>All statements at the same level of indentation will be considered part of the block of code. Both </a:t>
            </a:r>
            <a:r>
              <a:rPr lang="en-US" sz="1600">
                <a:highlight>
                  <a:srgbClr val="FFFFFF"/>
                </a:highlight>
                <a:latin typeface="Courier New"/>
                <a:ea typeface="Courier New"/>
                <a:cs typeface="Courier New"/>
                <a:sym typeface="Courier New"/>
              </a:rPr>
              <a:t>print(</a:t>
            </a:r>
            <a:r>
              <a:rPr lang="en-US" sz="1600">
                <a:solidFill>
                  <a:srgbClr val="A31515"/>
                </a:solidFill>
                <a:highlight>
                  <a:srgbClr val="FFFFFF"/>
                </a:highlight>
                <a:latin typeface="Courier New"/>
                <a:ea typeface="Courier New"/>
                <a:cs typeface="Courier New"/>
                <a:sym typeface="Courier New"/>
              </a:rPr>
              <a:t>"Yay!"</a:t>
            </a:r>
            <a:r>
              <a:rPr lang="en-US" sz="1600">
                <a:highlight>
                  <a:srgbClr val="FFFFFF"/>
                </a:highlight>
                <a:latin typeface="Courier New"/>
                <a:ea typeface="Courier New"/>
                <a:cs typeface="Courier New"/>
                <a:sym typeface="Courier New"/>
              </a:rPr>
              <a:t>)</a:t>
            </a:r>
            <a:r>
              <a:rPr lang="en-US" sz="1600">
                <a:highlight>
                  <a:srgbClr val="FFFFFF"/>
                </a:highlight>
              </a:rPr>
              <a:t>and</a:t>
            </a:r>
            <a:r>
              <a:rPr lang="en-US" sz="1600">
                <a:highlight>
                  <a:srgbClr val="FFFFFF"/>
                </a:highlight>
                <a:latin typeface="Courier New"/>
                <a:ea typeface="Courier New"/>
                <a:cs typeface="Courier New"/>
                <a:sym typeface="Courier New"/>
              </a:rPr>
              <a:t> print(</a:t>
            </a:r>
            <a:r>
              <a:rPr lang="en-US" sz="1600">
                <a:solidFill>
                  <a:srgbClr val="A31515"/>
                </a:solidFill>
                <a:highlight>
                  <a:srgbClr val="FFFFFF"/>
                </a:highlight>
                <a:latin typeface="Courier New"/>
                <a:ea typeface="Courier New"/>
                <a:cs typeface="Courier New"/>
                <a:sym typeface="Courier New"/>
              </a:rPr>
              <a:t>"x=7"</a:t>
            </a:r>
            <a:r>
              <a:rPr lang="en-US" sz="1600">
                <a:highlight>
                  <a:srgbClr val="FFFFFF"/>
                </a:highlight>
                <a:latin typeface="Courier New"/>
                <a:ea typeface="Courier New"/>
                <a:cs typeface="Courier New"/>
                <a:sym typeface="Courier New"/>
              </a:rPr>
              <a:t>)</a:t>
            </a:r>
            <a:r>
              <a:rPr lang="en-US" sz="1600">
                <a:highlight>
                  <a:srgbClr val="FFFFFF"/>
                </a:highlight>
              </a:rPr>
              <a:t>run in the example on the right.</a:t>
            </a:r>
            <a:endParaRPr b="0">
              <a:solidFill>
                <a:srgbClr val="000000"/>
              </a:solidFill>
            </a:endParaRPr>
          </a:p>
          <a:p>
            <a:pPr indent="-306000" lvl="0" marL="306000" rtl="0" algn="l">
              <a:spcBef>
                <a:spcPts val="879"/>
              </a:spcBef>
              <a:spcAft>
                <a:spcPts val="0"/>
              </a:spcAft>
              <a:buSzPct val="91999"/>
              <a:buChar char="⬛"/>
            </a:pPr>
            <a:r>
              <a:rPr lang="en-US"/>
              <a:t>You can add an else statement to run code if the expression is False</a:t>
            </a:r>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if</a:t>
            </a:r>
            <a:r>
              <a:rPr b="0" lang="en-US">
                <a:solidFill>
                  <a:srgbClr val="000000"/>
                </a:solidFill>
                <a:latin typeface="Consolas"/>
                <a:ea typeface="Consolas"/>
                <a:cs typeface="Consolas"/>
                <a:sym typeface="Consolas"/>
              </a:rPr>
              <a:t> (expression):</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b="0" lang="en-US">
                <a:solidFill>
                  <a:srgbClr val="00963E"/>
                </a:solidFill>
                <a:latin typeface="Consolas"/>
                <a:ea typeface="Consolas"/>
                <a:cs typeface="Consolas"/>
                <a:sym typeface="Consolas"/>
              </a:rPr>
              <a:t>Code to run if True</a:t>
            </a:r>
            <a:endParaRPr b="0">
              <a:solidFill>
                <a:srgbClr val="000000"/>
              </a:solidFill>
              <a:latin typeface="Consolas"/>
              <a:ea typeface="Consolas"/>
              <a:cs typeface="Consolas"/>
              <a:sym typeface="Consolas"/>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else</a:t>
            </a:r>
            <a:r>
              <a:rPr b="0" lang="en-US">
                <a:solidFill>
                  <a:srgbClr val="000000"/>
                </a:solidFill>
                <a:latin typeface="Consolas"/>
                <a:ea typeface="Consolas"/>
                <a:cs typeface="Consolas"/>
                <a:sym typeface="Consolas"/>
              </a:rPr>
              <a:t>:</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lang="en-US">
                <a:solidFill>
                  <a:srgbClr val="00963E"/>
                </a:solidFill>
                <a:latin typeface="Consolas"/>
                <a:ea typeface="Consolas"/>
                <a:cs typeface="Consolas"/>
                <a:sym typeface="Consolas"/>
              </a:rPr>
              <a:t>Alternate </a:t>
            </a:r>
            <a:r>
              <a:rPr b="0" lang="en-US">
                <a:solidFill>
                  <a:srgbClr val="00963E"/>
                </a:solidFill>
                <a:latin typeface="Consolas"/>
                <a:ea typeface="Consolas"/>
                <a:cs typeface="Consolas"/>
                <a:sym typeface="Consolas"/>
              </a:rPr>
              <a:t>Code if False</a:t>
            </a:r>
            <a:endParaRPr/>
          </a:p>
          <a:p>
            <a:pPr indent="0" lvl="0" marL="0" rtl="0" algn="l">
              <a:spcBef>
                <a:spcPts val="879"/>
              </a:spcBef>
              <a:spcAft>
                <a:spcPts val="0"/>
              </a:spcAft>
              <a:buSzPct val="91999"/>
              <a:buNone/>
            </a:pPr>
            <a:r>
              <a:t/>
            </a:r>
            <a:endParaRPr/>
          </a:p>
        </p:txBody>
      </p:sp>
      <p:sp>
        <p:nvSpPr>
          <p:cNvPr id="187" name="Google Shape;187;p5"/>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
        <p:nvSpPr>
          <p:cNvPr id="188" name="Google Shape;188;p5"/>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9" name="Google Shape;189;p5"/>
          <p:cNvSpPr txBox="1"/>
          <p:nvPr/>
        </p:nvSpPr>
        <p:spPr>
          <a:xfrm>
            <a:off x="6833475" y="1241653"/>
            <a:ext cx="2022600" cy="2118691"/>
          </a:xfrm>
          <a:prstGeom prst="rect">
            <a:avLst/>
          </a:prstGeom>
          <a:solidFill>
            <a:srgbClr val="FFFFF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x = </a:t>
            </a:r>
            <a:r>
              <a:rPr lang="en-US" sz="1350">
                <a:solidFill>
                  <a:srgbClr val="098658"/>
                </a:solidFill>
                <a:highlight>
                  <a:srgbClr val="FFFFFF"/>
                </a:highlight>
                <a:latin typeface="Courier New"/>
                <a:ea typeface="Courier New"/>
                <a:cs typeface="Courier New"/>
                <a:sym typeface="Courier New"/>
              </a:rPr>
              <a:t>7</a:t>
            </a:r>
            <a:endParaRPr sz="1350">
              <a:solidFill>
                <a:srgbClr val="098658"/>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rgbClr val="0000FF"/>
              </a:buClr>
              <a:buSzPts val="1350"/>
              <a:buFont typeface="Courier New"/>
              <a:buNone/>
            </a:pPr>
            <a:r>
              <a:rPr lang="en-US" sz="1350">
                <a:solidFill>
                  <a:srgbClr val="0000FF"/>
                </a:solidFill>
                <a:highlight>
                  <a:srgbClr val="FFFFFF"/>
                </a:highlight>
                <a:latin typeface="Courier New"/>
                <a:ea typeface="Courier New"/>
                <a:cs typeface="Courier New"/>
                <a:sym typeface="Courier New"/>
              </a:rPr>
              <a:t>if</a:t>
            </a:r>
            <a:r>
              <a:rPr lang="en-US" sz="1350">
                <a:solidFill>
                  <a:schemeClr val="dk1"/>
                </a:solidFill>
                <a:highlight>
                  <a:srgbClr val="FFFFFF"/>
                </a:highlight>
                <a:latin typeface="Courier New"/>
                <a:ea typeface="Courier New"/>
                <a:cs typeface="Courier New"/>
                <a:sym typeface="Courier New"/>
              </a:rPr>
              <a:t> (x == </a:t>
            </a:r>
            <a:r>
              <a:rPr lang="en-US" sz="1350">
                <a:solidFill>
                  <a:srgbClr val="098658"/>
                </a:solidFill>
                <a:highlight>
                  <a:srgbClr val="FFFFFF"/>
                </a:highlight>
                <a:latin typeface="Courier New"/>
                <a:ea typeface="Courier New"/>
                <a:cs typeface="Courier New"/>
                <a:sym typeface="Courier New"/>
              </a:rPr>
              <a:t>7)</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"Yay!"</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"x=7"</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Arial"/>
              <a:buNone/>
            </a:pPr>
            <a:r>
              <a:rPr lang="en-US" sz="1350">
                <a:solidFill>
                  <a:schemeClr val="dk1"/>
                </a:solidFill>
                <a:highlight>
                  <a:srgbClr val="FFFFFF"/>
                </a:highlight>
                <a:latin typeface="Arial"/>
                <a:ea typeface="Arial"/>
                <a:cs typeface="Arial"/>
                <a:sym typeface="Arial"/>
              </a:rPr>
              <a:t>Output: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Yay</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x=7</a:t>
            </a:r>
            <a:endParaRPr sz="1350">
              <a:solidFill>
                <a:schemeClr val="dk1"/>
              </a:solidFill>
              <a:highlight>
                <a:srgbClr val="FFFFFF"/>
              </a:highlight>
              <a:latin typeface="Courier New"/>
              <a:ea typeface="Courier New"/>
              <a:cs typeface="Courier New"/>
              <a:sym typeface="Courier New"/>
            </a:endParaRPr>
          </a:p>
        </p:txBody>
      </p:sp>
      <p:sp>
        <p:nvSpPr>
          <p:cNvPr id="190" name="Google Shape;190;p5"/>
          <p:cNvSpPr txBox="1"/>
          <p:nvPr/>
        </p:nvSpPr>
        <p:spPr>
          <a:xfrm>
            <a:off x="6854475" y="3604668"/>
            <a:ext cx="2001600" cy="2609100"/>
          </a:xfrm>
          <a:prstGeom prst="rect">
            <a:avLst/>
          </a:prstGeom>
          <a:solidFill>
            <a:srgbClr val="FFFFF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x = </a:t>
            </a:r>
            <a:r>
              <a:rPr lang="en-US" sz="1350">
                <a:solidFill>
                  <a:srgbClr val="098658"/>
                </a:solidFill>
                <a:highlight>
                  <a:srgbClr val="FFFFFF"/>
                </a:highlight>
                <a:latin typeface="Courier New"/>
                <a:ea typeface="Courier New"/>
                <a:cs typeface="Courier New"/>
                <a:sym typeface="Courier New"/>
              </a:rPr>
              <a:t>7</a:t>
            </a:r>
            <a:endParaRPr sz="1350">
              <a:solidFill>
                <a:srgbClr val="098658"/>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rgbClr val="0000FF"/>
              </a:buClr>
              <a:buSzPts val="1350"/>
              <a:buFont typeface="Courier New"/>
              <a:buNone/>
            </a:pPr>
            <a:r>
              <a:rPr lang="en-US" sz="1350">
                <a:solidFill>
                  <a:srgbClr val="0000FF"/>
                </a:solidFill>
                <a:highlight>
                  <a:srgbClr val="FFFFFF"/>
                </a:highlight>
                <a:latin typeface="Courier New"/>
                <a:ea typeface="Courier New"/>
                <a:cs typeface="Courier New"/>
                <a:sym typeface="Courier New"/>
              </a:rPr>
              <a:t>if</a:t>
            </a:r>
            <a:r>
              <a:rPr lang="en-US" sz="1350">
                <a:solidFill>
                  <a:schemeClr val="dk1"/>
                </a:solidFill>
                <a:highlight>
                  <a:srgbClr val="FFFFFF"/>
                </a:highlight>
                <a:latin typeface="Courier New"/>
                <a:ea typeface="Courier New"/>
                <a:cs typeface="Courier New"/>
                <a:sym typeface="Courier New"/>
              </a:rPr>
              <a:t> (x == </a:t>
            </a:r>
            <a:r>
              <a:rPr lang="en-US" sz="1350">
                <a:solidFill>
                  <a:srgbClr val="098658"/>
                </a:solidFill>
                <a:highlight>
                  <a:srgbClr val="FFFFFF"/>
                </a:highlight>
                <a:latin typeface="Courier New"/>
                <a:ea typeface="Courier New"/>
                <a:cs typeface="Courier New"/>
                <a:sym typeface="Courier New"/>
              </a:rPr>
              <a:t>8)</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"Yay!"</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"x=7"</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rgbClr val="0000FF"/>
              </a:buClr>
              <a:buSzPts val="1350"/>
              <a:buFont typeface="Courier New"/>
              <a:buNone/>
            </a:pPr>
            <a:r>
              <a:rPr lang="en-US" sz="1350">
                <a:solidFill>
                  <a:srgbClr val="0000FF"/>
                </a:solidFill>
                <a:highlight>
                  <a:srgbClr val="FFFFFF"/>
                </a:highlight>
                <a:latin typeface="Courier New"/>
                <a:ea typeface="Courier New"/>
                <a:cs typeface="Courier New"/>
                <a:sym typeface="Courier New"/>
              </a:rPr>
              <a:t>else</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"boo"</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Gill Sans"/>
              <a:buNone/>
            </a:pPr>
            <a:r>
              <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Arial"/>
              <a:buNone/>
            </a:pPr>
            <a:r>
              <a:rPr lang="en-US" sz="1350">
                <a:solidFill>
                  <a:schemeClr val="dk1"/>
                </a:solidFill>
                <a:highlight>
                  <a:schemeClr val="lt1"/>
                </a:highlight>
                <a:latin typeface="Arial"/>
                <a:ea typeface="Arial"/>
                <a:cs typeface="Arial"/>
                <a:sym typeface="Arial"/>
              </a:rPr>
              <a:t>Output: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boo</a:t>
            </a:r>
            <a:endParaRPr sz="13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ELIF STATEMENTS</a:t>
            </a:r>
            <a:endParaRPr/>
          </a:p>
        </p:txBody>
      </p:sp>
      <p:sp>
        <p:nvSpPr>
          <p:cNvPr id="196" name="Google Shape;196;p6"/>
          <p:cNvSpPr txBox="1"/>
          <p:nvPr>
            <p:ph idx="1" type="body"/>
          </p:nvPr>
        </p:nvSpPr>
        <p:spPr>
          <a:xfrm>
            <a:off x="155088" y="1140006"/>
            <a:ext cx="6524271" cy="4929324"/>
          </a:xfrm>
          <a:prstGeom prst="rect">
            <a:avLst/>
          </a:prstGeom>
          <a:noFill/>
          <a:ln>
            <a:noFill/>
          </a:ln>
        </p:spPr>
        <p:txBody>
          <a:bodyPr anchorCtr="0" anchor="t"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elif stands for “else if”. The elif condition can be used to check another condition, given the previous condition was False, and before resorting to the code in the else condition.</a:t>
            </a:r>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if</a:t>
            </a:r>
            <a:r>
              <a:rPr b="0" lang="en-US">
                <a:solidFill>
                  <a:srgbClr val="000000"/>
                </a:solidFill>
                <a:latin typeface="Consolas"/>
                <a:ea typeface="Consolas"/>
                <a:cs typeface="Consolas"/>
                <a:sym typeface="Consolas"/>
              </a:rPr>
              <a:t> expression:</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b="0" lang="en-US">
                <a:solidFill>
                  <a:srgbClr val="00963E"/>
                </a:solidFill>
                <a:latin typeface="Consolas"/>
                <a:ea typeface="Consolas"/>
                <a:cs typeface="Consolas"/>
                <a:sym typeface="Consolas"/>
              </a:rPr>
              <a:t>#Code</a:t>
            </a:r>
            <a:endParaRPr b="0">
              <a:solidFill>
                <a:srgbClr val="000000"/>
              </a:solidFill>
              <a:latin typeface="Consolas"/>
              <a:ea typeface="Consolas"/>
              <a:cs typeface="Consolas"/>
              <a:sym typeface="Consolas"/>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elif</a:t>
            </a:r>
            <a:r>
              <a:rPr b="0" lang="en-US">
                <a:solidFill>
                  <a:srgbClr val="000000"/>
                </a:solidFill>
                <a:latin typeface="Consolas"/>
                <a:ea typeface="Consolas"/>
                <a:cs typeface="Consolas"/>
                <a:sym typeface="Consolas"/>
              </a:rPr>
              <a:t> expression2:</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b="0" lang="en-US">
                <a:solidFill>
                  <a:srgbClr val="00963E"/>
                </a:solidFill>
                <a:latin typeface="Consolas"/>
                <a:ea typeface="Consolas"/>
                <a:cs typeface="Consolas"/>
                <a:sym typeface="Consolas"/>
              </a:rPr>
              <a:t>#Code 2</a:t>
            </a:r>
            <a:endParaRPr b="0">
              <a:solidFill>
                <a:srgbClr val="000000"/>
              </a:solidFill>
              <a:latin typeface="Consolas"/>
              <a:ea typeface="Consolas"/>
              <a:cs typeface="Consolas"/>
              <a:sym typeface="Consolas"/>
            </a:endParaRPr>
          </a:p>
          <a:p>
            <a:pPr indent="-306000" lvl="0" marL="306000" rtl="0" algn="l">
              <a:spcBef>
                <a:spcPts val="879"/>
              </a:spcBef>
              <a:spcAft>
                <a:spcPts val="0"/>
              </a:spcAft>
              <a:buSzPct val="91999"/>
              <a:buChar char="⬛"/>
            </a:pPr>
            <a:r>
              <a:rPr b="0" lang="en-US">
                <a:solidFill>
                  <a:schemeClr val="dk1"/>
                </a:solidFill>
              </a:rPr>
              <a:t>Code 2 will only run if expression is false but expression2 is true.</a:t>
            </a:r>
            <a:endParaRPr/>
          </a:p>
          <a:p>
            <a:pPr indent="-306000" lvl="0" marL="306000" rtl="0" algn="l">
              <a:spcBef>
                <a:spcPts val="879"/>
              </a:spcBef>
              <a:spcAft>
                <a:spcPts val="0"/>
              </a:spcAft>
              <a:buSzPct val="91999"/>
              <a:buChar char="⬛"/>
            </a:pPr>
            <a:r>
              <a:rPr lang="en-US">
                <a:solidFill>
                  <a:schemeClr val="dk1"/>
                </a:solidFill>
              </a:rPr>
              <a:t>You can use multiple elif statements in a row, but only one if and else statement.</a:t>
            </a:r>
            <a:endParaRPr b="0">
              <a:solidFill>
                <a:schemeClr val="dk1"/>
              </a:solidFill>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if</a:t>
            </a:r>
            <a:r>
              <a:rPr b="0" lang="en-US">
                <a:solidFill>
                  <a:srgbClr val="000000"/>
                </a:solidFill>
                <a:latin typeface="Consolas"/>
                <a:ea typeface="Consolas"/>
                <a:cs typeface="Consolas"/>
                <a:sym typeface="Consolas"/>
              </a:rPr>
              <a:t> expression:</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b="0" lang="en-US">
                <a:solidFill>
                  <a:srgbClr val="00963E"/>
                </a:solidFill>
                <a:latin typeface="Consolas"/>
                <a:ea typeface="Consolas"/>
                <a:cs typeface="Consolas"/>
                <a:sym typeface="Consolas"/>
              </a:rPr>
              <a:t>#Code</a:t>
            </a:r>
            <a:endParaRPr b="0">
              <a:solidFill>
                <a:srgbClr val="000000"/>
              </a:solidFill>
              <a:latin typeface="Consolas"/>
              <a:ea typeface="Consolas"/>
              <a:cs typeface="Consolas"/>
              <a:sym typeface="Consolas"/>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elif</a:t>
            </a:r>
            <a:r>
              <a:rPr b="0" lang="en-US">
                <a:solidFill>
                  <a:srgbClr val="000000"/>
                </a:solidFill>
                <a:latin typeface="Consolas"/>
                <a:ea typeface="Consolas"/>
                <a:cs typeface="Consolas"/>
                <a:sym typeface="Consolas"/>
              </a:rPr>
              <a:t> expression2:</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b="0" lang="en-US">
                <a:solidFill>
                  <a:srgbClr val="00963E"/>
                </a:solidFill>
                <a:latin typeface="Consolas"/>
                <a:ea typeface="Consolas"/>
                <a:cs typeface="Consolas"/>
                <a:sym typeface="Consolas"/>
              </a:rPr>
              <a:t>#Code 2</a:t>
            </a:r>
            <a:endParaRPr b="0">
              <a:solidFill>
                <a:srgbClr val="000000"/>
              </a:solidFill>
              <a:latin typeface="Consolas"/>
              <a:ea typeface="Consolas"/>
              <a:cs typeface="Consolas"/>
              <a:sym typeface="Consolas"/>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elif</a:t>
            </a:r>
            <a:r>
              <a:rPr b="0" lang="en-US">
                <a:solidFill>
                  <a:srgbClr val="000000"/>
                </a:solidFill>
                <a:latin typeface="Consolas"/>
                <a:ea typeface="Consolas"/>
                <a:cs typeface="Consolas"/>
                <a:sym typeface="Consolas"/>
              </a:rPr>
              <a:t> expression3:</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b="0" lang="en-US">
                <a:solidFill>
                  <a:srgbClr val="00963E"/>
                </a:solidFill>
                <a:latin typeface="Consolas"/>
                <a:ea typeface="Consolas"/>
                <a:cs typeface="Consolas"/>
                <a:sym typeface="Consolas"/>
              </a:rPr>
              <a:t>#Code 3</a:t>
            </a:r>
            <a:endParaRPr b="0">
              <a:solidFill>
                <a:srgbClr val="000000"/>
              </a:solidFill>
              <a:latin typeface="Consolas"/>
              <a:ea typeface="Consolas"/>
              <a:cs typeface="Consolas"/>
              <a:sym typeface="Consolas"/>
            </a:endParaRPr>
          </a:p>
          <a:p>
            <a:pPr indent="0" lvl="0" marL="0" rtl="0" algn="l">
              <a:spcBef>
                <a:spcPts val="879"/>
              </a:spcBef>
              <a:spcAft>
                <a:spcPts val="0"/>
              </a:spcAft>
              <a:buSzPct val="91999"/>
              <a:buNone/>
            </a:pPr>
            <a:r>
              <a:rPr b="0" lang="en-US">
                <a:solidFill>
                  <a:srgbClr val="0078CC"/>
                </a:solidFill>
                <a:latin typeface="Consolas"/>
                <a:ea typeface="Consolas"/>
                <a:cs typeface="Consolas"/>
                <a:sym typeface="Consolas"/>
              </a:rPr>
              <a:t>else</a:t>
            </a:r>
            <a:r>
              <a:rPr b="0" lang="en-US">
                <a:solidFill>
                  <a:srgbClr val="000000"/>
                </a:solidFill>
                <a:latin typeface="Consolas"/>
                <a:ea typeface="Consolas"/>
                <a:cs typeface="Consolas"/>
                <a:sym typeface="Consolas"/>
              </a:rPr>
              <a:t>:</a:t>
            </a:r>
            <a:endParaRPr/>
          </a:p>
          <a:p>
            <a:pPr indent="0" lvl="0" marL="0" rtl="0" algn="l">
              <a:spcBef>
                <a:spcPts val="879"/>
              </a:spcBef>
              <a:spcAft>
                <a:spcPts val="0"/>
              </a:spcAft>
              <a:buSzPct val="91999"/>
              <a:buNone/>
            </a:pPr>
            <a:r>
              <a:rPr b="0" lang="en-US">
                <a:solidFill>
                  <a:srgbClr val="000000"/>
                </a:solidFill>
                <a:latin typeface="Consolas"/>
                <a:ea typeface="Consolas"/>
                <a:cs typeface="Consolas"/>
                <a:sym typeface="Consolas"/>
              </a:rPr>
              <a:t>    </a:t>
            </a:r>
            <a:r>
              <a:rPr b="0" lang="en-US">
                <a:solidFill>
                  <a:srgbClr val="00963E"/>
                </a:solidFill>
                <a:latin typeface="Consolas"/>
                <a:ea typeface="Consolas"/>
                <a:cs typeface="Consolas"/>
                <a:sym typeface="Consolas"/>
              </a:rPr>
              <a:t>#Code 4</a:t>
            </a:r>
            <a:endParaRPr b="0">
              <a:solidFill>
                <a:srgbClr val="000000"/>
              </a:solidFill>
              <a:latin typeface="Consolas"/>
              <a:ea typeface="Consolas"/>
              <a:cs typeface="Consolas"/>
              <a:sym typeface="Consolas"/>
            </a:endParaRPr>
          </a:p>
          <a:p>
            <a:pPr indent="0" lvl="0" marL="0" rtl="0" algn="l">
              <a:spcBef>
                <a:spcPts val="879"/>
              </a:spcBef>
              <a:spcAft>
                <a:spcPts val="0"/>
              </a:spcAft>
              <a:buSzPct val="91999"/>
              <a:buNone/>
            </a:pPr>
            <a:r>
              <a:t/>
            </a:r>
            <a:endParaRPr/>
          </a:p>
        </p:txBody>
      </p:sp>
      <p:sp>
        <p:nvSpPr>
          <p:cNvPr id="197" name="Google Shape;197;p6"/>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
        <p:nvSpPr>
          <p:cNvPr id="198" name="Google Shape;198;p6"/>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9" name="Google Shape;199;p6"/>
          <p:cNvSpPr txBox="1"/>
          <p:nvPr/>
        </p:nvSpPr>
        <p:spPr>
          <a:xfrm>
            <a:off x="6822124" y="1847400"/>
            <a:ext cx="2100000" cy="3163200"/>
          </a:xfrm>
          <a:prstGeom prst="rect">
            <a:avLst/>
          </a:prstGeom>
          <a:solidFill>
            <a:srgbClr val="FFFFF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x = </a:t>
            </a:r>
            <a:r>
              <a:rPr lang="en-US" sz="1350">
                <a:solidFill>
                  <a:srgbClr val="098658"/>
                </a:solidFill>
                <a:highlight>
                  <a:srgbClr val="FFFFFF"/>
                </a:highlight>
                <a:latin typeface="Courier New"/>
                <a:ea typeface="Courier New"/>
                <a:cs typeface="Courier New"/>
                <a:sym typeface="Courier New"/>
              </a:rPr>
              <a:t>7</a:t>
            </a:r>
            <a:endParaRPr sz="1350">
              <a:solidFill>
                <a:srgbClr val="098658"/>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rgbClr val="0000FF"/>
              </a:buClr>
              <a:buSzPts val="1350"/>
              <a:buFont typeface="Courier New"/>
              <a:buNone/>
            </a:pPr>
            <a:r>
              <a:rPr lang="en-US" sz="1350">
                <a:solidFill>
                  <a:srgbClr val="0000FF"/>
                </a:solidFill>
                <a:highlight>
                  <a:srgbClr val="FFFFFF"/>
                </a:highlight>
                <a:latin typeface="Courier New"/>
                <a:ea typeface="Courier New"/>
                <a:cs typeface="Courier New"/>
                <a:sym typeface="Courier New"/>
              </a:rPr>
              <a:t>if</a:t>
            </a:r>
            <a:r>
              <a:rPr lang="en-US" sz="1350">
                <a:solidFill>
                  <a:schemeClr val="dk1"/>
                </a:solidFill>
                <a:highlight>
                  <a:srgbClr val="FFFFFF"/>
                </a:highlight>
                <a:latin typeface="Courier New"/>
                <a:ea typeface="Courier New"/>
                <a:cs typeface="Courier New"/>
                <a:sym typeface="Courier New"/>
              </a:rPr>
              <a:t> (x == </a:t>
            </a:r>
            <a:r>
              <a:rPr lang="en-US" sz="1350">
                <a:solidFill>
                  <a:srgbClr val="098658"/>
                </a:solidFill>
                <a:highlight>
                  <a:srgbClr val="FFFFFF"/>
                </a:highlight>
                <a:latin typeface="Courier New"/>
                <a:ea typeface="Courier New"/>
                <a:cs typeface="Courier New"/>
                <a:sym typeface="Courier New"/>
              </a:rPr>
              <a:t>8</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"Yay!"</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"x=7"</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rgbClr val="0000FF"/>
              </a:buClr>
              <a:buSzPts val="1350"/>
              <a:buFont typeface="Courier New"/>
              <a:buNone/>
            </a:pPr>
            <a:r>
              <a:rPr lang="en-US" sz="1350">
                <a:solidFill>
                  <a:srgbClr val="0000FF"/>
                </a:solidFill>
                <a:highlight>
                  <a:srgbClr val="FFFFFF"/>
                </a:highlight>
                <a:latin typeface="Courier New"/>
                <a:ea typeface="Courier New"/>
                <a:cs typeface="Courier New"/>
                <a:sym typeface="Courier New"/>
              </a:rPr>
              <a:t>elif</a:t>
            </a:r>
            <a:r>
              <a:rPr lang="en-US" sz="1350">
                <a:solidFill>
                  <a:schemeClr val="dk1"/>
                </a:solidFill>
                <a:highlight>
                  <a:srgbClr val="FFFFFF"/>
                </a:highlight>
                <a:latin typeface="Courier New"/>
                <a:ea typeface="Courier New"/>
                <a:cs typeface="Courier New"/>
                <a:sym typeface="Courier New"/>
              </a:rPr>
              <a:t> (x==</a:t>
            </a:r>
            <a:r>
              <a:rPr lang="en-US" sz="1350">
                <a:solidFill>
                  <a:srgbClr val="098658"/>
                </a:solidFill>
                <a:highlight>
                  <a:srgbClr val="FFFFFF"/>
                </a:highlight>
                <a:latin typeface="Courier New"/>
                <a:ea typeface="Courier New"/>
                <a:cs typeface="Courier New"/>
                <a:sym typeface="Courier New"/>
              </a:rPr>
              <a:t>7</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"boo"</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rgbClr val="0000FF"/>
              </a:buClr>
              <a:buSzPts val="1350"/>
              <a:buFont typeface="Courier New"/>
              <a:buNone/>
            </a:pPr>
            <a:r>
              <a:rPr lang="en-US" sz="1350">
                <a:solidFill>
                  <a:srgbClr val="0000FF"/>
                </a:solidFill>
                <a:highlight>
                  <a:srgbClr val="FFFFFF"/>
                </a:highlight>
                <a:latin typeface="Courier New"/>
                <a:ea typeface="Courier New"/>
                <a:cs typeface="Courier New"/>
                <a:sym typeface="Courier New"/>
              </a:rPr>
              <a:t>else</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    print(</a:t>
            </a:r>
            <a:r>
              <a:rPr lang="en-US" sz="1350">
                <a:solidFill>
                  <a:srgbClr val="A31515"/>
                </a:solidFill>
                <a:highlight>
                  <a:srgbClr val="FFFFFF"/>
                </a:highlight>
                <a:latin typeface="Courier New"/>
                <a:ea typeface="Courier New"/>
                <a:cs typeface="Courier New"/>
                <a:sym typeface="Courier New"/>
              </a:rPr>
              <a:t>"sad"</a:t>
            </a:r>
            <a:r>
              <a:rPr lang="en-US"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Gill Sans"/>
              <a:buNone/>
            </a:pPr>
            <a:r>
              <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Arial"/>
              <a:buNone/>
            </a:pPr>
            <a:r>
              <a:rPr lang="en-US" sz="1350">
                <a:solidFill>
                  <a:schemeClr val="dk1"/>
                </a:solidFill>
                <a:highlight>
                  <a:schemeClr val="lt1"/>
                </a:highlight>
                <a:latin typeface="Arial"/>
                <a:ea typeface="Arial"/>
                <a:cs typeface="Arial"/>
                <a:sym typeface="Arial"/>
              </a:rPr>
              <a:t>Output:</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33333"/>
              </a:lnSpc>
              <a:spcBef>
                <a:spcPts val="0"/>
              </a:spcBef>
              <a:spcAft>
                <a:spcPts val="0"/>
              </a:spcAft>
              <a:buClr>
                <a:schemeClr val="dk1"/>
              </a:buClr>
              <a:buSzPts val="1350"/>
              <a:buFont typeface="Courier New"/>
              <a:buNone/>
            </a:pPr>
            <a:r>
              <a:rPr lang="en-US" sz="1350">
                <a:solidFill>
                  <a:schemeClr val="dk1"/>
                </a:solidFill>
                <a:highlight>
                  <a:srgbClr val="FFFFFF"/>
                </a:highlight>
                <a:latin typeface="Courier New"/>
                <a:ea typeface="Courier New"/>
                <a:cs typeface="Courier New"/>
                <a:sym typeface="Courier New"/>
              </a:rPr>
              <a:t>boo</a:t>
            </a:r>
            <a:endParaRPr sz="13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EVEN OR ODD?</a:t>
            </a:r>
            <a:endParaRPr/>
          </a:p>
        </p:txBody>
      </p:sp>
      <p:sp>
        <p:nvSpPr>
          <p:cNvPr id="205" name="Google Shape;205;p7"/>
          <p:cNvSpPr txBox="1"/>
          <p:nvPr>
            <p:ph idx="1" type="body"/>
          </p:nvPr>
        </p:nvSpPr>
        <p:spPr>
          <a:xfrm>
            <a:off x="155088" y="1140006"/>
            <a:ext cx="6082083"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Create a variable x and assign it a value</a:t>
            </a:r>
            <a:endParaRPr/>
          </a:p>
          <a:p>
            <a:pPr indent="-306000" lvl="0" marL="306000" rtl="0" algn="l">
              <a:spcBef>
                <a:spcPts val="960"/>
              </a:spcBef>
              <a:spcAft>
                <a:spcPts val="0"/>
              </a:spcAft>
              <a:buSzPts val="1656"/>
              <a:buChar char="⬛"/>
            </a:pPr>
            <a:r>
              <a:rPr lang="en-US"/>
              <a:t>Display the word “even” or “odd” depending on the value of  variable x </a:t>
            </a:r>
            <a:endParaRPr/>
          </a:p>
          <a:p>
            <a:pPr indent="-306000" lvl="0" marL="306000" rtl="0" algn="l">
              <a:spcBef>
                <a:spcPts val="960"/>
              </a:spcBef>
              <a:spcAft>
                <a:spcPts val="0"/>
              </a:spcAft>
              <a:buSzPts val="1656"/>
              <a:buChar char="⬛"/>
            </a:pPr>
            <a:r>
              <a:rPr lang="en-US"/>
              <a:t>You will need to use the modulo operator, and an If Else Statement.</a:t>
            </a:r>
            <a:endParaRPr/>
          </a:p>
          <a:p>
            <a:pPr indent="-306000" lvl="1" marL="630000" rtl="0" algn="l">
              <a:spcBef>
                <a:spcPts val="920"/>
              </a:spcBef>
              <a:spcAft>
                <a:spcPts val="0"/>
              </a:spcAft>
              <a:buSzPts val="1472"/>
              <a:buChar char="⬛"/>
            </a:pPr>
            <a:r>
              <a:rPr lang="en-US"/>
              <a:t>Modulo computes the remainder from division. For example,</a:t>
            </a:r>
            <a:br>
              <a:rPr lang="en-US"/>
            </a:br>
            <a:r>
              <a:rPr lang="en-US"/>
              <a:t>8 % 3 = 2 since you when you divide 8 by 3, you have a remainder of 2</a:t>
            </a:r>
            <a:endParaRPr/>
          </a:p>
        </p:txBody>
      </p:sp>
      <p:sp>
        <p:nvSpPr>
          <p:cNvPr id="206" name="Google Shape;206;p7"/>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
        <p:nvSpPr>
          <p:cNvPr id="207" name="Google Shape;207;p7"/>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08" name="Google Shape;208;p7"/>
          <p:cNvPicPr preferRelativeResize="0"/>
          <p:nvPr/>
        </p:nvPicPr>
        <p:blipFill rotWithShape="1">
          <a:blip r:embed="rId3">
            <a:alphaModFix/>
          </a:blip>
          <a:srcRect b="6882" l="0" r="0" t="0"/>
          <a:stretch/>
        </p:blipFill>
        <p:spPr>
          <a:xfrm>
            <a:off x="6580087" y="2451640"/>
            <a:ext cx="2041519" cy="19787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SOLUTION</a:t>
            </a:r>
            <a:endParaRPr/>
          </a:p>
        </p:txBody>
      </p:sp>
      <p:sp>
        <p:nvSpPr>
          <p:cNvPr id="214" name="Google Shape;214;p8"/>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
        <p:nvSpPr>
          <p:cNvPr id="215" name="Google Shape;215;p8"/>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6" name="Google Shape;216;p8"/>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91999"/>
              <a:buNone/>
            </a:pPr>
            <a:r>
              <a:t/>
            </a:r>
            <a:endParaRPr b="0">
              <a:solidFill>
                <a:srgbClr val="00963E"/>
              </a:solidFill>
              <a:latin typeface="Consolas"/>
              <a:ea typeface="Consolas"/>
              <a:cs typeface="Consolas"/>
              <a:sym typeface="Consolas"/>
            </a:endParaRPr>
          </a:p>
          <a:p>
            <a:pPr indent="0" lvl="0" marL="0" rtl="0" algn="l">
              <a:spcBef>
                <a:spcPts val="906"/>
              </a:spcBef>
              <a:spcAft>
                <a:spcPts val="0"/>
              </a:spcAft>
              <a:buSzPct val="91999"/>
              <a:buNone/>
            </a:pPr>
            <a:r>
              <a:rPr i="0" lang="en-US" u="none" strike="noStrike">
                <a:solidFill>
                  <a:srgbClr val="0078CC"/>
                </a:solidFill>
                <a:latin typeface="Courier New"/>
                <a:ea typeface="Courier New"/>
                <a:cs typeface="Courier New"/>
                <a:sym typeface="Courier New"/>
              </a:rPr>
              <a:t>from</a:t>
            </a:r>
            <a:r>
              <a:rPr i="0" lang="en-US" u="none" strike="noStrike">
                <a:solidFill>
                  <a:srgbClr val="000000"/>
                </a:solidFill>
                <a:latin typeface="Courier New"/>
                <a:ea typeface="Courier New"/>
                <a:cs typeface="Courier New"/>
                <a:sym typeface="Courier New"/>
              </a:rPr>
              <a:t> hub </a:t>
            </a:r>
            <a:r>
              <a:rPr i="0" lang="en-US" u="none" strike="noStrike">
                <a:solidFill>
                  <a:srgbClr val="0078CC"/>
                </a:solidFill>
                <a:latin typeface="Courier New"/>
                <a:ea typeface="Courier New"/>
                <a:cs typeface="Courier New"/>
                <a:sym typeface="Courier New"/>
              </a:rPr>
              <a:t>import</a:t>
            </a:r>
            <a:r>
              <a:rPr i="0" lang="en-US" u="none" strike="noStrike">
                <a:solidFill>
                  <a:srgbClr val="000000"/>
                </a:solidFill>
                <a:latin typeface="Courier New"/>
                <a:ea typeface="Courier New"/>
                <a:cs typeface="Courier New"/>
                <a:sym typeface="Courier New"/>
              </a:rPr>
              <a:t> light_matrix</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78CC"/>
                </a:solidFill>
                <a:latin typeface="Courier New"/>
                <a:ea typeface="Courier New"/>
                <a:cs typeface="Courier New"/>
                <a:sym typeface="Courier New"/>
              </a:rPr>
              <a:t>import</a:t>
            </a:r>
            <a:r>
              <a:rPr i="0" lang="en-US" u="none" strike="noStrike">
                <a:solidFill>
                  <a:srgbClr val="000000"/>
                </a:solidFill>
                <a:latin typeface="Courier New"/>
                <a:ea typeface="Courier New"/>
                <a:cs typeface="Courier New"/>
                <a:sym typeface="Courier New"/>
              </a:rPr>
              <a:t> runloop</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br>
              <a:rPr i="0" lang="en-US" u="none" strike="noStrike">
                <a:solidFill>
                  <a:srgbClr val="000000"/>
                </a:solidFill>
                <a:latin typeface="Courier New"/>
                <a:ea typeface="Courier New"/>
                <a:cs typeface="Courier New"/>
                <a:sym typeface="Courier New"/>
              </a:rPr>
            </a:br>
            <a:r>
              <a:rPr i="0" lang="en-US" u="none" strike="noStrike">
                <a:solidFill>
                  <a:srgbClr val="0078CC"/>
                </a:solidFill>
                <a:latin typeface="Courier New"/>
                <a:ea typeface="Courier New"/>
                <a:cs typeface="Courier New"/>
                <a:sym typeface="Courier New"/>
              </a:rPr>
              <a:t>async</a:t>
            </a:r>
            <a:r>
              <a:rPr i="0" lang="en-US" u="none" strike="noStrike">
                <a:solidFill>
                  <a:srgbClr val="000000"/>
                </a:solidFill>
                <a:latin typeface="Courier New"/>
                <a:ea typeface="Courier New"/>
                <a:cs typeface="Courier New"/>
                <a:sym typeface="Courier New"/>
              </a:rPr>
              <a:t> </a:t>
            </a:r>
            <a:r>
              <a:rPr i="0" lang="en-US" u="none" strike="noStrike">
                <a:solidFill>
                  <a:srgbClr val="0078CC"/>
                </a:solidFill>
                <a:latin typeface="Courier New"/>
                <a:ea typeface="Courier New"/>
                <a:cs typeface="Courier New"/>
                <a:sym typeface="Courier New"/>
              </a:rPr>
              <a:t>def</a:t>
            </a:r>
            <a:r>
              <a:rPr i="0" lang="en-US" u="none" strike="noStrike">
                <a:solidFill>
                  <a:srgbClr val="000000"/>
                </a:solidFill>
                <a:latin typeface="Courier New"/>
                <a:ea typeface="Courier New"/>
                <a:cs typeface="Courier New"/>
                <a:sym typeface="Courier New"/>
              </a:rPr>
              <a:t> main</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963E"/>
                </a:solidFill>
                <a:latin typeface="Courier New"/>
                <a:ea typeface="Courier New"/>
                <a:cs typeface="Courier New"/>
                <a:sym typeface="Courier New"/>
              </a:rPr>
              <a:t>    # This creates the variable x and sets it to 51</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0000"/>
                </a:solidFill>
                <a:latin typeface="Courier New"/>
                <a:ea typeface="Courier New"/>
                <a:cs typeface="Courier New"/>
                <a:sym typeface="Courier New"/>
              </a:rPr>
              <a:t>    x = </a:t>
            </a:r>
            <a:r>
              <a:rPr i="0" lang="en-US" u="none" strike="noStrike">
                <a:solidFill>
                  <a:srgbClr val="FF7D00"/>
                </a:solidFill>
                <a:latin typeface="Courier New"/>
                <a:ea typeface="Courier New"/>
                <a:cs typeface="Courier New"/>
                <a:sym typeface="Courier New"/>
              </a:rPr>
              <a:t>51</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963E"/>
                </a:solidFill>
                <a:latin typeface="Courier New"/>
                <a:ea typeface="Courier New"/>
                <a:cs typeface="Courier New"/>
                <a:sym typeface="Courier New"/>
              </a:rPr>
              <a:t>    # x%2 computes the remainder when x is divided by 2.</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963E"/>
                </a:solidFill>
                <a:latin typeface="Courier New"/>
                <a:ea typeface="Courier New"/>
                <a:cs typeface="Courier New"/>
                <a:sym typeface="Courier New"/>
              </a:rPr>
              <a:t>    # This should be 0 if x is even</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78CC"/>
                </a:solidFill>
                <a:latin typeface="Courier New"/>
                <a:ea typeface="Courier New"/>
                <a:cs typeface="Courier New"/>
                <a:sym typeface="Courier New"/>
              </a:rPr>
              <a:t>    if</a:t>
            </a:r>
            <a:r>
              <a:rPr i="0" lang="en-US" u="none" strike="noStrike">
                <a:solidFill>
                  <a:srgbClr val="000000"/>
                </a:solidFill>
                <a:latin typeface="Courier New"/>
                <a:ea typeface="Courier New"/>
                <a:cs typeface="Courier New"/>
                <a:sym typeface="Courier New"/>
              </a:rPr>
              <a:t> </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x%</a:t>
            </a:r>
            <a:r>
              <a:rPr i="0" lang="en-US" u="none" strike="noStrike">
                <a:solidFill>
                  <a:srgbClr val="FF7D00"/>
                </a:solidFill>
                <a:latin typeface="Courier New"/>
                <a:ea typeface="Courier New"/>
                <a:cs typeface="Courier New"/>
                <a:sym typeface="Courier New"/>
              </a:rPr>
              <a:t>2</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 == </a:t>
            </a:r>
            <a:r>
              <a:rPr i="0" lang="en-US" u="none" strike="noStrike">
                <a:solidFill>
                  <a:srgbClr val="FF7D00"/>
                </a:solidFill>
                <a:latin typeface="Courier New"/>
                <a:ea typeface="Courier New"/>
                <a:cs typeface="Courier New"/>
                <a:sym typeface="Courier New"/>
              </a:rPr>
              <a:t>0</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78CC"/>
                </a:solidFill>
                <a:latin typeface="Courier New"/>
                <a:ea typeface="Courier New"/>
                <a:cs typeface="Courier New"/>
                <a:sym typeface="Courier New"/>
              </a:rPr>
              <a:t>        await</a:t>
            </a:r>
            <a:r>
              <a:rPr i="0" lang="en-US" u="none" strike="noStrike">
                <a:solidFill>
                  <a:srgbClr val="000000"/>
                </a:solidFill>
                <a:latin typeface="Courier New"/>
                <a:ea typeface="Courier New"/>
                <a:cs typeface="Courier New"/>
                <a:sym typeface="Courier New"/>
              </a:rPr>
              <a:t> light_matrix.write</a:t>
            </a:r>
            <a:r>
              <a:rPr i="0" lang="en-US" u="none" strike="noStrike">
                <a:solidFill>
                  <a:srgbClr val="00877B"/>
                </a:solidFill>
                <a:latin typeface="Courier New"/>
                <a:ea typeface="Courier New"/>
                <a:cs typeface="Courier New"/>
                <a:sym typeface="Courier New"/>
              </a:rPr>
              <a:t>(</a:t>
            </a:r>
            <a:r>
              <a:rPr i="0" lang="en-US" u="none" strike="noStrike">
                <a:solidFill>
                  <a:srgbClr val="D8009B"/>
                </a:solidFill>
                <a:latin typeface="Courier New"/>
                <a:ea typeface="Courier New"/>
                <a:cs typeface="Courier New"/>
                <a:sym typeface="Courier New"/>
              </a:rPr>
              <a:t>"even"</a:t>
            </a:r>
            <a:r>
              <a:rPr i="0" lang="en-US" u="none" strike="noStrike">
                <a:solidFill>
                  <a:srgbClr val="00877B"/>
                </a:solidFill>
                <a:latin typeface="Courier New"/>
                <a:ea typeface="Courier New"/>
                <a:cs typeface="Courier New"/>
                <a:sym typeface="Courier New"/>
              </a:rPr>
              <a:t>)</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78CC"/>
                </a:solidFill>
                <a:latin typeface="Courier New"/>
                <a:ea typeface="Courier New"/>
                <a:cs typeface="Courier New"/>
                <a:sym typeface="Courier New"/>
              </a:rPr>
              <a:t>    else</a:t>
            </a:r>
            <a:r>
              <a:rPr i="0" lang="en-US" u="none" strike="noStrike">
                <a:solidFill>
                  <a:srgbClr val="000000"/>
                </a:solidFill>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906"/>
              </a:spcBef>
              <a:spcAft>
                <a:spcPts val="0"/>
              </a:spcAft>
              <a:buSzPct val="91999"/>
              <a:buNone/>
            </a:pPr>
            <a:r>
              <a:rPr i="0" lang="en-US" u="none" strike="noStrike">
                <a:solidFill>
                  <a:srgbClr val="0078CC"/>
                </a:solidFill>
                <a:latin typeface="Courier New"/>
                <a:ea typeface="Courier New"/>
                <a:cs typeface="Courier New"/>
                <a:sym typeface="Courier New"/>
              </a:rPr>
              <a:t>        await</a:t>
            </a:r>
            <a:r>
              <a:rPr i="0" lang="en-US" u="none" strike="noStrike">
                <a:solidFill>
                  <a:srgbClr val="000000"/>
                </a:solidFill>
                <a:latin typeface="Courier New"/>
                <a:ea typeface="Courier New"/>
                <a:cs typeface="Courier New"/>
                <a:sym typeface="Courier New"/>
              </a:rPr>
              <a:t> light_matrix.write</a:t>
            </a:r>
            <a:r>
              <a:rPr i="0" lang="en-US" u="none" strike="noStrike">
                <a:solidFill>
                  <a:srgbClr val="00877B"/>
                </a:solidFill>
                <a:latin typeface="Courier New"/>
                <a:ea typeface="Courier New"/>
                <a:cs typeface="Courier New"/>
                <a:sym typeface="Courier New"/>
              </a:rPr>
              <a:t>(</a:t>
            </a:r>
            <a:r>
              <a:rPr i="0" lang="en-US" u="none" strike="noStrike">
                <a:solidFill>
                  <a:srgbClr val="D8009B"/>
                </a:solidFill>
                <a:latin typeface="Courier New"/>
                <a:ea typeface="Courier New"/>
                <a:cs typeface="Courier New"/>
                <a:sym typeface="Courier New"/>
              </a:rPr>
              <a:t>"odd"</a:t>
            </a:r>
            <a:r>
              <a:rPr i="0" lang="en-US" u="none" strike="noStrike">
                <a:solidFill>
                  <a:srgbClr val="00877B"/>
                </a:solidFill>
                <a:latin typeface="Courier New"/>
                <a:ea typeface="Courier New"/>
                <a:cs typeface="Courier New"/>
                <a:sym typeface="Courier New"/>
              </a:rPr>
              <a:t>)</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br>
              <a:rPr i="0" lang="en-US" u="none" strike="noStrike">
                <a:solidFill>
                  <a:srgbClr val="000000"/>
                </a:solidFill>
                <a:latin typeface="Courier New"/>
                <a:ea typeface="Courier New"/>
                <a:cs typeface="Courier New"/>
                <a:sym typeface="Courier New"/>
              </a:rPr>
            </a:br>
            <a:r>
              <a:rPr i="0" lang="en-US" u="none" strike="noStrike">
                <a:solidFill>
                  <a:srgbClr val="000000"/>
                </a:solidFill>
                <a:latin typeface="Courier New"/>
                <a:ea typeface="Courier New"/>
                <a:cs typeface="Courier New"/>
                <a:sym typeface="Courier New"/>
              </a:rPr>
              <a:t>runloop.run</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main</a:t>
            </a:r>
            <a:r>
              <a:rPr i="0" lang="en-US" u="none" strike="noStrike">
                <a:solidFill>
                  <a:srgbClr val="00877B"/>
                </a:solidFill>
                <a:latin typeface="Courier New"/>
                <a:ea typeface="Courier New"/>
                <a:cs typeface="Courier New"/>
                <a:sym typeface="Courier New"/>
              </a:rPr>
              <a:t>())</a:t>
            </a:r>
            <a:endParaRPr i="0" u="none" strike="noStrike">
              <a:solidFill>
                <a:srgbClr val="000000"/>
              </a:solidFill>
              <a:latin typeface="Courier New"/>
              <a:ea typeface="Courier New"/>
              <a:cs typeface="Courier New"/>
              <a:sym typeface="Courier New"/>
            </a:endParaRPr>
          </a:p>
          <a:p>
            <a:pPr indent="0" lvl="0" marL="0" rtl="0" algn="l">
              <a:spcBef>
                <a:spcPts val="906"/>
              </a:spcBef>
              <a:spcAft>
                <a:spcPts val="0"/>
              </a:spcAft>
              <a:buSzPct val="91999"/>
              <a:buNone/>
            </a:pPr>
            <a:br>
              <a:rPr b="0" lang="en-US">
                <a:solidFill>
                  <a:srgbClr val="000000"/>
                </a:solidFill>
                <a:latin typeface="Consolas"/>
                <a:ea typeface="Consolas"/>
                <a:cs typeface="Consolas"/>
                <a:sym typeface="Consolas"/>
              </a:rPr>
            </a:br>
            <a:endParaRPr b="0">
              <a:solidFill>
                <a:srgbClr val="000000"/>
              </a:solidFill>
              <a:latin typeface="Consolas"/>
              <a:ea typeface="Consolas"/>
              <a:cs typeface="Consolas"/>
              <a:sym typeface="Consolas"/>
            </a:endParaRPr>
          </a:p>
          <a:p>
            <a:pPr indent="0" lvl="0" marL="0" rtl="0" algn="l">
              <a:spcBef>
                <a:spcPts val="906"/>
              </a:spcBef>
              <a:spcAft>
                <a:spcPts val="0"/>
              </a:spcAft>
              <a:buSzPct val="91999"/>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ALTERNATE SOLUTION</a:t>
            </a:r>
            <a:endParaRPr/>
          </a:p>
        </p:txBody>
      </p:sp>
      <p:sp>
        <p:nvSpPr>
          <p:cNvPr id="222" name="Google Shape;222;p9"/>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09/06/2023)</a:t>
            </a:r>
            <a:endParaRPr/>
          </a:p>
        </p:txBody>
      </p:sp>
      <p:sp>
        <p:nvSpPr>
          <p:cNvPr id="223" name="Google Shape;223;p9"/>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4" name="Google Shape;224;p9"/>
          <p:cNvSpPr txBox="1"/>
          <p:nvPr>
            <p:ph idx="1" type="body"/>
          </p:nvPr>
        </p:nvSpPr>
        <p:spPr>
          <a:xfrm>
            <a:off x="155088" y="1798983"/>
            <a:ext cx="8831580" cy="4423624"/>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91999"/>
              <a:buNone/>
            </a:pPr>
            <a:r>
              <a:t/>
            </a:r>
            <a:endParaRPr b="0">
              <a:solidFill>
                <a:srgbClr val="00963E"/>
              </a:solidFill>
              <a:latin typeface="Consolas"/>
              <a:ea typeface="Consolas"/>
              <a:cs typeface="Consolas"/>
              <a:sym typeface="Consolas"/>
            </a:endParaRPr>
          </a:p>
          <a:p>
            <a:pPr indent="0" lvl="0" marL="0" rtl="0" algn="l">
              <a:spcBef>
                <a:spcPts val="933"/>
              </a:spcBef>
              <a:spcAft>
                <a:spcPts val="0"/>
              </a:spcAft>
              <a:buSzPct val="91999"/>
              <a:buNone/>
            </a:pPr>
            <a:r>
              <a:rPr i="0" lang="en-US" u="none" strike="noStrike">
                <a:solidFill>
                  <a:srgbClr val="0078CC"/>
                </a:solidFill>
                <a:latin typeface="Courier New"/>
                <a:ea typeface="Courier New"/>
                <a:cs typeface="Courier New"/>
                <a:sym typeface="Courier New"/>
              </a:rPr>
              <a:t>from</a:t>
            </a:r>
            <a:r>
              <a:rPr i="0" lang="en-US" u="none" strike="noStrike">
                <a:solidFill>
                  <a:srgbClr val="000000"/>
                </a:solidFill>
                <a:latin typeface="Courier New"/>
                <a:ea typeface="Courier New"/>
                <a:cs typeface="Courier New"/>
                <a:sym typeface="Courier New"/>
              </a:rPr>
              <a:t> hub </a:t>
            </a:r>
            <a:r>
              <a:rPr i="0" lang="en-US" u="none" strike="noStrike">
                <a:solidFill>
                  <a:srgbClr val="0078CC"/>
                </a:solidFill>
                <a:latin typeface="Courier New"/>
                <a:ea typeface="Courier New"/>
                <a:cs typeface="Courier New"/>
                <a:sym typeface="Courier New"/>
              </a:rPr>
              <a:t>import</a:t>
            </a:r>
            <a:r>
              <a:rPr i="0" lang="en-US" u="none" strike="noStrike">
                <a:solidFill>
                  <a:srgbClr val="000000"/>
                </a:solidFill>
                <a:latin typeface="Courier New"/>
                <a:ea typeface="Courier New"/>
                <a:cs typeface="Courier New"/>
                <a:sym typeface="Courier New"/>
              </a:rPr>
              <a:t> light_matrix</a:t>
            </a:r>
            <a:endParaRPr i="0" u="none" strike="noStrike">
              <a:solidFill>
                <a:srgbClr val="000000"/>
              </a:solidFill>
              <a:latin typeface="Courier New"/>
              <a:ea typeface="Courier New"/>
              <a:cs typeface="Courier New"/>
              <a:sym typeface="Courier New"/>
            </a:endParaRPr>
          </a:p>
          <a:p>
            <a:pPr indent="0" lvl="0" marL="0" rtl="0" algn="l">
              <a:spcBef>
                <a:spcPts val="933"/>
              </a:spcBef>
              <a:spcAft>
                <a:spcPts val="0"/>
              </a:spcAft>
              <a:buSzPct val="91999"/>
              <a:buNone/>
            </a:pPr>
            <a:r>
              <a:rPr i="0" lang="en-US" u="none" strike="noStrike">
                <a:solidFill>
                  <a:srgbClr val="0078CC"/>
                </a:solidFill>
                <a:latin typeface="Courier New"/>
                <a:ea typeface="Courier New"/>
                <a:cs typeface="Courier New"/>
                <a:sym typeface="Courier New"/>
              </a:rPr>
              <a:t>import</a:t>
            </a:r>
            <a:r>
              <a:rPr i="0" lang="en-US" u="none" strike="noStrike">
                <a:solidFill>
                  <a:srgbClr val="000000"/>
                </a:solidFill>
                <a:latin typeface="Courier New"/>
                <a:ea typeface="Courier New"/>
                <a:cs typeface="Courier New"/>
                <a:sym typeface="Courier New"/>
              </a:rPr>
              <a:t> runloop</a:t>
            </a:r>
            <a:endParaRPr i="0" u="none" strike="noStrike">
              <a:solidFill>
                <a:srgbClr val="000000"/>
              </a:solidFill>
              <a:latin typeface="Courier New"/>
              <a:ea typeface="Courier New"/>
              <a:cs typeface="Courier New"/>
              <a:sym typeface="Courier New"/>
            </a:endParaRPr>
          </a:p>
          <a:p>
            <a:pPr indent="0" lvl="0" marL="0" rtl="0" algn="l">
              <a:spcBef>
                <a:spcPts val="933"/>
              </a:spcBef>
              <a:spcAft>
                <a:spcPts val="0"/>
              </a:spcAft>
              <a:buSzPct val="91999"/>
              <a:buNone/>
            </a:pPr>
            <a:br>
              <a:rPr i="0" lang="en-US" u="none" strike="noStrike">
                <a:solidFill>
                  <a:srgbClr val="000000"/>
                </a:solidFill>
                <a:latin typeface="Courier New"/>
                <a:ea typeface="Courier New"/>
                <a:cs typeface="Courier New"/>
                <a:sym typeface="Courier New"/>
              </a:rPr>
            </a:br>
            <a:r>
              <a:rPr i="0" lang="en-US" u="none" strike="noStrike">
                <a:solidFill>
                  <a:srgbClr val="0078CC"/>
                </a:solidFill>
                <a:latin typeface="Courier New"/>
                <a:ea typeface="Courier New"/>
                <a:cs typeface="Courier New"/>
                <a:sym typeface="Courier New"/>
              </a:rPr>
              <a:t>async</a:t>
            </a:r>
            <a:r>
              <a:rPr i="0" lang="en-US" u="none" strike="noStrike">
                <a:solidFill>
                  <a:srgbClr val="000000"/>
                </a:solidFill>
                <a:latin typeface="Courier New"/>
                <a:ea typeface="Courier New"/>
                <a:cs typeface="Courier New"/>
                <a:sym typeface="Courier New"/>
              </a:rPr>
              <a:t> </a:t>
            </a:r>
            <a:r>
              <a:rPr i="0" lang="en-US" u="none" strike="noStrike">
                <a:solidFill>
                  <a:srgbClr val="0078CC"/>
                </a:solidFill>
                <a:latin typeface="Courier New"/>
                <a:ea typeface="Courier New"/>
                <a:cs typeface="Courier New"/>
                <a:sym typeface="Courier New"/>
              </a:rPr>
              <a:t>def</a:t>
            </a:r>
            <a:r>
              <a:rPr i="0" lang="en-US" u="none" strike="noStrike">
                <a:solidFill>
                  <a:srgbClr val="000000"/>
                </a:solidFill>
                <a:latin typeface="Courier New"/>
                <a:ea typeface="Courier New"/>
                <a:cs typeface="Courier New"/>
                <a:sym typeface="Courier New"/>
              </a:rPr>
              <a:t> main</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933"/>
              </a:spcBef>
              <a:spcAft>
                <a:spcPts val="0"/>
              </a:spcAft>
              <a:buSzPct val="91999"/>
              <a:buNone/>
            </a:pPr>
            <a:r>
              <a:rPr i="0" lang="en-US" u="none" strike="noStrike">
                <a:solidFill>
                  <a:srgbClr val="00963E"/>
                </a:solidFill>
                <a:latin typeface="Courier New"/>
                <a:ea typeface="Courier New"/>
                <a:cs typeface="Courier New"/>
                <a:sym typeface="Courier New"/>
              </a:rPr>
              <a:t>    # Alternate - use a string variable and ternary operator</a:t>
            </a:r>
            <a:endParaRPr i="0" u="none" strike="noStrike">
              <a:solidFill>
                <a:srgbClr val="000000"/>
              </a:solidFill>
              <a:latin typeface="Courier New"/>
              <a:ea typeface="Courier New"/>
              <a:cs typeface="Courier New"/>
              <a:sym typeface="Courier New"/>
            </a:endParaRPr>
          </a:p>
          <a:p>
            <a:pPr indent="0" lvl="0" marL="0" rtl="0" algn="l">
              <a:spcBef>
                <a:spcPts val="933"/>
              </a:spcBef>
              <a:spcAft>
                <a:spcPts val="0"/>
              </a:spcAft>
              <a:buSzPct val="91999"/>
              <a:buNone/>
            </a:pPr>
            <a:r>
              <a:rPr i="0" lang="en-US" u="none" strike="noStrike">
                <a:solidFill>
                  <a:srgbClr val="00963E"/>
                </a:solidFill>
                <a:latin typeface="Courier New"/>
                <a:ea typeface="Courier New"/>
                <a:cs typeface="Courier New"/>
                <a:sym typeface="Courier New"/>
              </a:rPr>
              <a:t>    # Ternary operator is a compact If-Else statement</a:t>
            </a:r>
            <a:endParaRPr i="0" u="none" strike="noStrike">
              <a:solidFill>
                <a:srgbClr val="000000"/>
              </a:solidFill>
              <a:latin typeface="Courier New"/>
              <a:ea typeface="Courier New"/>
              <a:cs typeface="Courier New"/>
              <a:sym typeface="Courier New"/>
            </a:endParaRPr>
          </a:p>
          <a:p>
            <a:pPr indent="0" lvl="0" marL="0" rtl="0" algn="l">
              <a:spcBef>
                <a:spcPts val="933"/>
              </a:spcBef>
              <a:spcAft>
                <a:spcPts val="0"/>
              </a:spcAft>
              <a:buSzPct val="91999"/>
              <a:buNone/>
            </a:pPr>
            <a:r>
              <a:rPr i="0" lang="en-US" u="none" strike="noStrike">
                <a:solidFill>
                  <a:srgbClr val="000000"/>
                </a:solidFill>
                <a:latin typeface="Courier New"/>
                <a:ea typeface="Courier New"/>
                <a:cs typeface="Courier New"/>
                <a:sym typeface="Courier New"/>
              </a:rPr>
              <a:t>    x = </a:t>
            </a:r>
            <a:r>
              <a:rPr i="0" lang="en-US" u="none" strike="noStrike">
                <a:solidFill>
                  <a:srgbClr val="FF7D00"/>
                </a:solidFill>
                <a:latin typeface="Courier New"/>
                <a:ea typeface="Courier New"/>
                <a:cs typeface="Courier New"/>
                <a:sym typeface="Courier New"/>
              </a:rPr>
              <a:t>20</a:t>
            </a:r>
            <a:endParaRPr i="0" u="none" strike="noStrike">
              <a:solidFill>
                <a:srgbClr val="000000"/>
              </a:solidFill>
              <a:latin typeface="Courier New"/>
              <a:ea typeface="Courier New"/>
              <a:cs typeface="Courier New"/>
              <a:sym typeface="Courier New"/>
            </a:endParaRPr>
          </a:p>
          <a:p>
            <a:pPr indent="0" lvl="0" marL="0" rtl="0" algn="l">
              <a:spcBef>
                <a:spcPts val="933"/>
              </a:spcBef>
              <a:spcAft>
                <a:spcPts val="0"/>
              </a:spcAft>
              <a:buSzPct val="91999"/>
              <a:buNone/>
            </a:pPr>
            <a:r>
              <a:rPr i="0" lang="en-US" u="none" strike="noStrike">
                <a:solidFill>
                  <a:srgbClr val="000000"/>
                </a:solidFill>
                <a:latin typeface="Courier New"/>
                <a:ea typeface="Courier New"/>
                <a:cs typeface="Courier New"/>
                <a:sym typeface="Courier New"/>
              </a:rPr>
              <a:t>    text = </a:t>
            </a:r>
            <a:r>
              <a:rPr i="0" lang="en-US" u="none" strike="noStrike">
                <a:solidFill>
                  <a:srgbClr val="D8009B"/>
                </a:solidFill>
                <a:latin typeface="Courier New"/>
                <a:ea typeface="Courier New"/>
                <a:cs typeface="Courier New"/>
                <a:sym typeface="Courier New"/>
              </a:rPr>
              <a:t>"even"</a:t>
            </a:r>
            <a:r>
              <a:rPr i="0" lang="en-US" u="none" strike="noStrike">
                <a:solidFill>
                  <a:srgbClr val="000000"/>
                </a:solidFill>
                <a:latin typeface="Courier New"/>
                <a:ea typeface="Courier New"/>
                <a:cs typeface="Courier New"/>
                <a:sym typeface="Courier New"/>
              </a:rPr>
              <a:t> </a:t>
            </a:r>
            <a:r>
              <a:rPr i="0" lang="en-US" u="none" strike="noStrike">
                <a:solidFill>
                  <a:srgbClr val="0078CC"/>
                </a:solidFill>
                <a:latin typeface="Courier New"/>
                <a:ea typeface="Courier New"/>
                <a:cs typeface="Courier New"/>
                <a:sym typeface="Courier New"/>
              </a:rPr>
              <a:t>if</a:t>
            </a:r>
            <a:r>
              <a:rPr i="0" lang="en-US" u="none" strike="noStrike">
                <a:solidFill>
                  <a:srgbClr val="000000"/>
                </a:solidFill>
                <a:latin typeface="Courier New"/>
                <a:ea typeface="Courier New"/>
                <a:cs typeface="Courier New"/>
                <a:sym typeface="Courier New"/>
              </a:rPr>
              <a:t> </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x%</a:t>
            </a:r>
            <a:r>
              <a:rPr i="0" lang="en-US" u="none" strike="noStrike">
                <a:solidFill>
                  <a:srgbClr val="FF7D00"/>
                </a:solidFill>
                <a:latin typeface="Courier New"/>
                <a:ea typeface="Courier New"/>
                <a:cs typeface="Courier New"/>
                <a:sym typeface="Courier New"/>
              </a:rPr>
              <a:t>2</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 == </a:t>
            </a:r>
            <a:r>
              <a:rPr i="0" lang="en-US" u="none" strike="noStrike">
                <a:solidFill>
                  <a:srgbClr val="FF7D00"/>
                </a:solidFill>
                <a:latin typeface="Courier New"/>
                <a:ea typeface="Courier New"/>
                <a:cs typeface="Courier New"/>
                <a:sym typeface="Courier New"/>
              </a:rPr>
              <a:t>0</a:t>
            </a:r>
            <a:r>
              <a:rPr i="0" lang="en-US" u="none" strike="noStrike">
                <a:solidFill>
                  <a:srgbClr val="000000"/>
                </a:solidFill>
                <a:latin typeface="Courier New"/>
                <a:ea typeface="Courier New"/>
                <a:cs typeface="Courier New"/>
                <a:sym typeface="Courier New"/>
              </a:rPr>
              <a:t> </a:t>
            </a:r>
            <a:r>
              <a:rPr i="0" lang="en-US" u="none" strike="noStrike">
                <a:solidFill>
                  <a:srgbClr val="0078CC"/>
                </a:solidFill>
                <a:latin typeface="Courier New"/>
                <a:ea typeface="Courier New"/>
                <a:cs typeface="Courier New"/>
                <a:sym typeface="Courier New"/>
              </a:rPr>
              <a:t>else</a:t>
            </a:r>
            <a:r>
              <a:rPr i="0" lang="en-US" u="none" strike="noStrike">
                <a:solidFill>
                  <a:srgbClr val="000000"/>
                </a:solidFill>
                <a:latin typeface="Courier New"/>
                <a:ea typeface="Courier New"/>
                <a:cs typeface="Courier New"/>
                <a:sym typeface="Courier New"/>
              </a:rPr>
              <a:t> </a:t>
            </a:r>
            <a:r>
              <a:rPr i="0" lang="en-US" u="none" strike="noStrike">
                <a:solidFill>
                  <a:srgbClr val="D8009B"/>
                </a:solidFill>
                <a:latin typeface="Courier New"/>
                <a:ea typeface="Courier New"/>
                <a:cs typeface="Courier New"/>
                <a:sym typeface="Courier New"/>
              </a:rPr>
              <a:t>"odd"</a:t>
            </a:r>
            <a:endParaRPr i="0" u="none" strike="noStrike">
              <a:solidFill>
                <a:srgbClr val="000000"/>
              </a:solidFill>
              <a:latin typeface="Courier New"/>
              <a:ea typeface="Courier New"/>
              <a:cs typeface="Courier New"/>
              <a:sym typeface="Courier New"/>
            </a:endParaRPr>
          </a:p>
          <a:p>
            <a:pPr indent="0" lvl="0" marL="0" rtl="0" algn="l">
              <a:spcBef>
                <a:spcPts val="933"/>
              </a:spcBef>
              <a:spcAft>
                <a:spcPts val="0"/>
              </a:spcAft>
              <a:buSzPct val="91999"/>
              <a:buNone/>
            </a:pPr>
            <a:r>
              <a:rPr i="0" lang="en-US" u="none" strike="noStrike">
                <a:solidFill>
                  <a:srgbClr val="0078CC"/>
                </a:solidFill>
                <a:latin typeface="Courier New"/>
                <a:ea typeface="Courier New"/>
                <a:cs typeface="Courier New"/>
                <a:sym typeface="Courier New"/>
              </a:rPr>
              <a:t>    await</a:t>
            </a:r>
            <a:r>
              <a:rPr i="0" lang="en-US" u="none" strike="noStrike">
                <a:solidFill>
                  <a:srgbClr val="000000"/>
                </a:solidFill>
                <a:latin typeface="Courier New"/>
                <a:ea typeface="Courier New"/>
                <a:cs typeface="Courier New"/>
                <a:sym typeface="Courier New"/>
              </a:rPr>
              <a:t> light_matrix.write</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text</a:t>
            </a:r>
            <a:r>
              <a:rPr i="0" lang="en-US" u="none" strike="noStrike">
                <a:solidFill>
                  <a:srgbClr val="00877B"/>
                </a:solidFill>
                <a:latin typeface="Courier New"/>
                <a:ea typeface="Courier New"/>
                <a:cs typeface="Courier New"/>
                <a:sym typeface="Courier New"/>
              </a:rPr>
              <a:t>)</a:t>
            </a:r>
            <a:endParaRPr i="0" u="none" strike="noStrike">
              <a:solidFill>
                <a:srgbClr val="000000"/>
              </a:solidFill>
              <a:latin typeface="Courier New"/>
              <a:ea typeface="Courier New"/>
              <a:cs typeface="Courier New"/>
              <a:sym typeface="Courier New"/>
            </a:endParaRPr>
          </a:p>
          <a:p>
            <a:pPr indent="0" lvl="0" marL="0" rtl="0" algn="l">
              <a:spcBef>
                <a:spcPts val="933"/>
              </a:spcBef>
              <a:spcAft>
                <a:spcPts val="0"/>
              </a:spcAft>
              <a:buSzPct val="91999"/>
              <a:buNone/>
            </a:pPr>
            <a:br>
              <a:rPr i="0" lang="en-US" u="none" strike="noStrike">
                <a:solidFill>
                  <a:srgbClr val="000000"/>
                </a:solidFill>
                <a:latin typeface="Courier New"/>
                <a:ea typeface="Courier New"/>
                <a:cs typeface="Courier New"/>
                <a:sym typeface="Courier New"/>
              </a:rPr>
            </a:br>
            <a:r>
              <a:rPr i="0" lang="en-US" u="none" strike="noStrike">
                <a:solidFill>
                  <a:srgbClr val="000000"/>
                </a:solidFill>
                <a:latin typeface="Courier New"/>
                <a:ea typeface="Courier New"/>
                <a:cs typeface="Courier New"/>
                <a:sym typeface="Courier New"/>
              </a:rPr>
              <a:t>runloop.run</a:t>
            </a:r>
            <a:r>
              <a:rPr i="0" lang="en-US" u="none" strike="noStrike">
                <a:solidFill>
                  <a:srgbClr val="00877B"/>
                </a:solidFill>
                <a:latin typeface="Courier New"/>
                <a:ea typeface="Courier New"/>
                <a:cs typeface="Courier New"/>
                <a:sym typeface="Courier New"/>
              </a:rPr>
              <a:t>(</a:t>
            </a:r>
            <a:r>
              <a:rPr i="0" lang="en-US" u="none" strike="noStrike">
                <a:solidFill>
                  <a:srgbClr val="000000"/>
                </a:solidFill>
                <a:latin typeface="Courier New"/>
                <a:ea typeface="Courier New"/>
                <a:cs typeface="Courier New"/>
                <a:sym typeface="Courier New"/>
              </a:rPr>
              <a:t>main</a:t>
            </a:r>
            <a:r>
              <a:rPr i="0" lang="en-US" u="none" strike="noStrike">
                <a:solidFill>
                  <a:srgbClr val="00877B"/>
                </a:solidFill>
                <a:latin typeface="Courier New"/>
                <a:ea typeface="Courier New"/>
                <a:cs typeface="Courier New"/>
                <a:sym typeface="Courier New"/>
              </a:rPr>
              <a:t>())</a:t>
            </a:r>
            <a:endParaRPr i="0" u="none" strike="noStrike">
              <a:solidFill>
                <a:srgbClr val="000000"/>
              </a:solidFill>
              <a:latin typeface="Courier New"/>
              <a:ea typeface="Courier New"/>
              <a:cs typeface="Courier New"/>
              <a:sym typeface="Courier New"/>
            </a:endParaRPr>
          </a:p>
          <a:p>
            <a:pPr indent="0" lvl="0" marL="0" rtl="0" algn="l">
              <a:spcBef>
                <a:spcPts val="933"/>
              </a:spcBef>
              <a:spcAft>
                <a:spcPts val="0"/>
              </a:spcAft>
              <a:buSzPct val="91999"/>
              <a:buNone/>
            </a:pPr>
            <a:br>
              <a:rPr b="0" lang="en-US">
                <a:solidFill>
                  <a:srgbClr val="000000"/>
                </a:solidFill>
                <a:latin typeface="Consolas"/>
                <a:ea typeface="Consolas"/>
                <a:cs typeface="Consolas"/>
                <a:sym typeface="Consolas"/>
              </a:rPr>
            </a:br>
            <a:endParaRPr b="0">
              <a:solidFill>
                <a:srgbClr val="000000"/>
              </a:solidFill>
              <a:latin typeface="Consolas"/>
              <a:ea typeface="Consolas"/>
              <a:cs typeface="Consolas"/>
              <a:sym typeface="Consolas"/>
            </a:endParaRPr>
          </a:p>
          <a:p>
            <a:pPr indent="0" lvl="0" marL="0" rtl="0" algn="l">
              <a:spcBef>
                <a:spcPts val="933"/>
              </a:spcBef>
              <a:spcAft>
                <a:spcPts val="0"/>
              </a:spcAft>
              <a:buSzPct val="91999"/>
              <a:buNone/>
            </a:pPr>
            <a:r>
              <a:t/>
            </a:r>
            <a:endParaRPr/>
          </a:p>
        </p:txBody>
      </p:sp>
      <p:sp>
        <p:nvSpPr>
          <p:cNvPr id="225" name="Google Shape;225;p9"/>
          <p:cNvSpPr txBox="1"/>
          <p:nvPr/>
        </p:nvSpPr>
        <p:spPr>
          <a:xfrm>
            <a:off x="175260" y="1172817"/>
            <a:ext cx="87468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This solution uses a string variable and a ternary operator, which is a compact if-else statement and useful for simple binary conditions.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2016-07-04T02:35:12Z</dcterms:created>
  <dc:creator>Srinivasan Seshan</dc:creator>
</cp:coreProperties>
</file>