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howSpecialPlsOnTitleSld="0" saveSubsetFonts="1">
  <p:sldMasterIdLst>
    <p:sldMasterId r:id="rId5" id="2147483648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</p:sldIdLst>
  <p:sldSz cx="9144000" cy="6858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216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  <p:ext uri="GoogleSlidesCustomDataVersion2">
      <go:slidesCustomData xmlns:go="http://customooxmlschemas.google.com/" roundtripDataSignature="AMtx7mi3qwaDXu7PxvbyQ0SjA5oj89yAyA==" r:id="rId29"/>
    </p:ext>
    <p:ext uri="GoogleSlidesCustomDataVersion2">
      <go:slidesCustomData xmlns:go="http://customooxmlschemas.google.com/" roundtripDataSignature="AMtx7mgCbuC3tiFmSKm6ImMUsDnUAwxXoQ==" r:id="rId29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28db7425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428db74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9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68300" lvl="1" marL="914400" algn="l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ANALYSIS: FOR LOOPS WITH RANGE()</a:t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Basic structure: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also set a start position: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lang="en-US">
                <a:solidFill>
                  <a:srgbClr val="000000"/>
                </a:solidFill>
              </a:rPr>
              <a:t>Notice that 4 was not included. The range() function excludes the maximum that you set.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lang="en-US">
                <a:solidFill>
                  <a:srgbClr val="000000"/>
                </a:solidFill>
              </a:rPr>
              <a:t>Finally, you can increment by different values other than 1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289383" y="5225829"/>
            <a:ext cx="10376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Increment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2780969" y="1270940"/>
            <a:ext cx="8945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3147275" y="2789800"/>
            <a:ext cx="93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3614414" y="4506789"/>
            <a:ext cx="13159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sz="1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6" name="Google Shape;236;p9"/>
          <p:cNvCxnSpPr/>
          <p:nvPr/>
        </p:nvCxnSpPr>
        <p:spPr>
          <a:xfrm rot="10800000">
            <a:off x="2808206" y="4811742"/>
            <a:ext cx="0" cy="344200"/>
          </a:xfrm>
          <a:prstGeom prst="straightConnector1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FOR LOOPS WITH A LIST OF NUMBERS</a:t>
            </a:r>
            <a:endParaRPr/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loops can be used to iterate over a comma separated list of numbers (enclosed by brackets [])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[0, 2, 6]: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print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Output: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0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6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Note:  This example uses lists, which we have not covered yet.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43" name="Google Shape;243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44" name="Google Shape;244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LOOP EXAMPLES</a:t>
            </a:r>
            <a:endParaRPr/>
          </a:p>
        </p:txBody>
      </p:sp>
      <p:sp>
        <p:nvSpPr>
          <p:cNvPr id="250" name="Google Shape;250;p1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51" name="Google Shape;251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319725" y="2131375"/>
            <a:ext cx="4518300" cy="14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A for loop repeats an action a specific number of times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based on the provided range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sumFromMToN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(m, 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total = 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US" sz="1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note that range(x, y) includes x but excludes y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range(m, n+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total += x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286800" y="3932076"/>
            <a:ext cx="4518300" cy="11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printStarRectangle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US" sz="1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print an nxn rectangle of asterisks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-US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end=</a:t>
            </a:r>
            <a:r>
              <a:rPr lang="en-US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5350375" y="2131375"/>
            <a:ext cx="3000000" cy="126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use while loops when there is an indeterminate number of iterations</a:t>
            </a:r>
            <a:endParaRPr b="1"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leftmostDigit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n = abs(n)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(n &gt;= 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n = n//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227675" y="5189500"/>
            <a:ext cx="6615600" cy="4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Examples from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https://www.cs.cmu.edu/~112/schedule.html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CHALLENGE: PRIME NUMBERS</a:t>
            </a:r>
            <a:endParaRPr/>
          </a:p>
        </p:txBody>
      </p:sp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Your goal is to check if any given positive integer n is prime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Hints: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Prime numbers are only divisible by 1 and itself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You need to check divisibility by numbers between 2 and the n-1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600"/>
              </a:spcAft>
              <a:buSzPts val="1472"/>
              <a:buChar char="⬛"/>
            </a:pPr>
            <a:r>
              <a:rPr lang="en-US"/>
              <a:t>Modulo (%) will help here (the number can be factored by integer a if n%a==0)</a:t>
            </a:r>
            <a:endParaRPr/>
          </a:p>
        </p:txBody>
      </p:sp>
      <p:sp>
        <p:nvSpPr>
          <p:cNvPr id="263" name="Google Shape;263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SOLUTION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518575" y="1662777"/>
            <a:ext cx="8338200" cy="37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your number here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 =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 by assuming it is prime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&lt;=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 and lower are not prime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(n == 2):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prime = True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,n):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check all possible factors [3, n]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% factor ==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n%factor == 0 when it is a divisor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prime =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that n is not prime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prime"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prime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prime"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not prime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SOLUTION USING SPIKE PRIME</a:t>
            </a:r>
            <a:endParaRPr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155088" y="1140006"/>
            <a:ext cx="8831580" cy="517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hub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runloop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Standard Python system library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Function to stop the program using a system exception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stopAndExitProgram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sys.exit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3500" u="none" strike="noStrike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"Stopping"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 = </a:t>
            </a:r>
            <a:r>
              <a:rPr i="0" lang="en-US" sz="35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your number here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start by assuming it is prime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&lt;= </a:t>
            </a:r>
            <a:r>
              <a:rPr i="0" lang="en-US" sz="35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1 and lower are not prime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 =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i="0" sz="3500" u="none" strike="noStrike">
              <a:solidFill>
                <a:srgbClr val="0078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50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== </a:t>
            </a:r>
            <a:r>
              <a:rPr lang="en-US" sz="350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5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50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2 is prime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 = </a:t>
            </a:r>
            <a:r>
              <a:rPr lang="en-US" sz="350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3500">
              <a:solidFill>
                <a:srgbClr val="0078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for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,n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check all possible factors [</a:t>
            </a:r>
            <a:r>
              <a:rPr lang="en-US" sz="350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, n</a:t>
            </a:r>
            <a:r>
              <a:rPr lang="en-US" sz="350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% factor == </a:t>
            </a:r>
            <a:r>
              <a:rPr i="0" lang="en-US" sz="35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n%factor == 0 when it is a divisor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prime = </a:t>
            </a: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set that n is not prime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await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light_matrix.write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3500" u="none" strike="noStrike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the number is prime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await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light_matrix.write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3500" u="none" strike="noStrike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the number is not prime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50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Stop and exit the program. You should see the Program number on your hub.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stopAndExitProgram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i="0" sz="35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35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i="0" lang="en-US" sz="35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9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Arvind and Sanjay Seshan for Prime Lessons</a:t>
            </a:r>
            <a:endParaRPr sz="1600"/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24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⬛"/>
            </a:pPr>
            <a:r>
              <a:rPr lang="en-US" sz="1600">
                <a:solidFill>
                  <a:schemeClr val="dk1"/>
                </a:solidFill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88" name="Google Shape;288;p1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91" name="Google Shape;291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repeat an action using loops</a:t>
            </a:r>
            <a:endParaRPr/>
          </a:p>
        </p:txBody>
      </p:sp>
      <p:sp>
        <p:nvSpPr>
          <p:cNvPr id="161" name="Google Shape;161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REPEATING CODE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155088" y="1140006"/>
            <a:ext cx="8831580" cy="272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Let us say that you want the robot to repeat an action over and over again.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Would you copy the code over and over?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What if you wanted to repeat the action forever?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use the loops to repeat an action for a number of times or until some exit condition is met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Python has two types of loops:  for loops and while loops</a:t>
            </a:r>
            <a:endParaRPr/>
          </a:p>
        </p:txBody>
      </p:sp>
      <p:sp>
        <p:nvSpPr>
          <p:cNvPr id="169" name="Google Shape;169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WHILE LOOPS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155576" y="1139825"/>
            <a:ext cx="6360282" cy="508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Let’s say we want to run a task while some condition is True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E.g. while I am in the library, stay quiet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Python, we use while (statement): to run code while the statement is True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the example on the right, x==8 is always True, so “Yay!” will print forever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If you insert x=10 inside the loop, “Yay!” will only print once, for example. This is because the condition x==8  now becomes false, so the next time the loop condition is evaluated, the loop will not continue.</a:t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6596743" y="1361153"/>
            <a:ext cx="2391681" cy="294757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[repeats forever]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7211370" y="4749422"/>
            <a:ext cx="1777054" cy="12618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Remember to indent the code you want to run in the loop</a:t>
            </a:r>
            <a:endParaRPr/>
          </a:p>
        </p:txBody>
      </p:sp>
      <p:sp>
        <p:nvSpPr>
          <p:cNvPr id="180" name="Google Shape;180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28db74258_0_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WHILE LOOPS IN SPIKE PRIME</a:t>
            </a:r>
            <a:endParaRPr/>
          </a:p>
        </p:txBody>
      </p:sp>
      <p:sp>
        <p:nvSpPr>
          <p:cNvPr id="186" name="Google Shape;186;g2428db74258_0_0"/>
          <p:cNvSpPr txBox="1"/>
          <p:nvPr>
            <p:ph idx="1" type="body"/>
          </p:nvPr>
        </p:nvSpPr>
        <p:spPr>
          <a:xfrm>
            <a:off x="155575" y="1277750"/>
            <a:ext cx="87468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While loops are useful for repeating a task until a certain sensor reading: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7" name="Google Shape;187;g2428db74258_0_0"/>
          <p:cNvSpPr txBox="1"/>
          <p:nvPr>
            <p:ph idx="12" type="sldNum"/>
          </p:nvPr>
        </p:nvSpPr>
        <p:spPr>
          <a:xfrm>
            <a:off x="8236372" y="631650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2428db74258_0_0"/>
          <p:cNvSpPr txBox="1"/>
          <p:nvPr/>
        </p:nvSpPr>
        <p:spPr>
          <a:xfrm>
            <a:off x="540208" y="1752797"/>
            <a:ext cx="6473400" cy="126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Move forward until the distance sensor returns &lt;=10cm value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(getDistance() &gt; </a:t>
            </a:r>
            <a:r>
              <a:rPr b="0" lang="en-US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moveForward()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Assume that getDistance() gets the distance sensor's value in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centimeters and moveForward() moves the robot forward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g2428db74258_0_0"/>
          <p:cNvSpPr/>
          <p:nvPr/>
        </p:nvSpPr>
        <p:spPr>
          <a:xfrm>
            <a:off x="7211370" y="4749422"/>
            <a:ext cx="1777200" cy="1261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Remember to indent the code you want to run in the loop</a:t>
            </a:r>
            <a:endParaRPr/>
          </a:p>
        </p:txBody>
      </p:sp>
      <p:sp>
        <p:nvSpPr>
          <p:cNvPr id="190" name="Google Shape;190;g2428db74258_0_0"/>
          <p:cNvSpPr txBox="1"/>
          <p:nvPr>
            <p:ph idx="11" type="ftr"/>
          </p:nvPr>
        </p:nvSpPr>
        <p:spPr>
          <a:xfrm>
            <a:off x="88409" y="632027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INDEFINITE WHILE LOOPS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You can also use while loops to loops forever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Code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By setting the condition to be True always, the loop will repeat forever</a:t>
            </a:r>
            <a:endParaRPr/>
          </a:p>
        </p:txBody>
      </p:sp>
      <p:sp>
        <p:nvSpPr>
          <p:cNvPr id="197" name="Google Shape;197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Create a variable x and assign it a value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Create a while loop that displays all squares (e.g., 4, 9, 16, …) that are less than x on the hub</a:t>
            </a:r>
            <a:endParaRPr/>
          </a:p>
        </p:txBody>
      </p:sp>
      <p:sp>
        <p:nvSpPr>
          <p:cNvPr id="205" name="Google Shape;205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SOLUTION</a:t>
            </a:r>
            <a:endParaRPr/>
          </a:p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endParaRPr/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b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 this creates the variable x and set it to 51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b="0" i="0" lang="en-US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 this creates a variable y that we will use as a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 loop counter. We start with y = 1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</a:t>
            </a:r>
            <a:r>
              <a:rPr b="0" i="0" lang="en-US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 this loops until the square of y is &gt;= x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</a:t>
            </a: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y,</a:t>
            </a:r>
            <a:r>
              <a:rPr b="0" i="0" lang="en-US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x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To print, convert the floating pint number to an integer, and then to a string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Otherwise, it will print decimals, e.g. 1.0, 4.0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light_matrix.write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</a:t>
            </a:r>
            <a:r>
              <a:rPr b="0" i="0" lang="en-US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y,</a:t>
            </a:r>
            <a:r>
              <a:rPr b="0" i="0" lang="en-US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))))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 we need to increment y to consider the net squared value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y += </a:t>
            </a:r>
            <a:r>
              <a:rPr b="0" i="0" lang="en-US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b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14" name="Google Shape;214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155576" y="1139825"/>
            <a:ext cx="6290944" cy="508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Similar to while loops, but run for a fixed count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E.g. jump 10 times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 basic for loop is set up like the example on the right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“for i in range(start, end, increment):”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range() creates a set of numbers between a start and less than end (or just end when only one parameter is present) spaced apart by increment. The start and increment values are optional.</a:t>
            </a:r>
            <a:endParaRPr/>
          </a:p>
          <a:p>
            <a:pPr indent="-317684" lvl="1" marL="630000" rtl="0" algn="l">
              <a:spcBef>
                <a:spcPts val="92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default start value is 0 and the default increment is 1. Hence, t</a:t>
            </a:r>
            <a:r>
              <a:rPr lang="en-US"/>
              <a:t>hey a</a:t>
            </a:r>
            <a:r>
              <a:rPr lang="en-US"/>
              <a:t>re not required parameters. </a:t>
            </a:r>
            <a:endParaRPr/>
          </a:p>
          <a:p>
            <a:pPr indent="-317684" lvl="1" marL="630000" rtl="0" algn="l">
              <a:spcBef>
                <a:spcPts val="92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end value is a required parameter. The loop does </a:t>
            </a:r>
            <a:r>
              <a:rPr b="1" lang="en-US"/>
              <a:t>not</a:t>
            </a:r>
            <a:r>
              <a:rPr lang="en-US"/>
              <a:t> include the end value.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 variable i takes the next value from the set each time (you can name this variable anything you want; standard convention is i, j, k)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In the example, i will only be between 0 and 9, since it checks for counter &lt; end (not &lt;=)</a:t>
            </a:r>
            <a:endParaRPr/>
          </a:p>
        </p:txBody>
      </p:sp>
      <p:sp>
        <p:nvSpPr>
          <p:cNvPr id="221" name="Google Shape;221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6594950" y="2043814"/>
            <a:ext cx="2434334" cy="350015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0,10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"Jump!"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