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72" y="6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FA3B46D-3B48-D546-9AC4-7825DCC753C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4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8E7B7-CB10-7744-8E9A-D5F6A3373F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2F8D7-D7EF-8E43-91DE-2156A85328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2147DD-19F3-FF4F-9373-B96ECA94D5D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59A308-5F24-6F4D-8E04-D575FF0C1DA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43B1C-BD0A-5640-9BAB-EC4805C6003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35C26-74DD-274B-8F61-3669E39E0C3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E1A308-C5F4-EB4E-A48C-AABF967150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F6165-D6B9-C44B-9A82-176A80358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F509C-BB89-7245-8CD9-18D8CE6B7D6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EDE0-9BCD-D748-AAB1-0EDD1924432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E8481C-FE8B-5747-A1E0-AE6DE15FDA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F472CD-003D-8757-8417-730D453AAD1F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Learn what an event is and how to use them</a:t>
            </a:r>
          </a:p>
          <a:p>
            <a:pPr marL="514350" indent="-514350">
              <a:buAutoNum type="arabicParenR"/>
            </a:pPr>
            <a:r>
              <a:rPr lang="en-US" dirty="0"/>
              <a:t>Learn when you might use events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allow you to run two or more blocks at the same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you have one or more attachment arms connected to motors and you want to turn these arms while the robot is moving to complete a mission</a:t>
            </a:r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lifting up hoops and driving forward.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en-US" dirty="0"/>
              <a:t>Events are triggered by different conditions (e.g. sensor values, message broadcasts, or when a program starts)</a:t>
            </a:r>
          </a:p>
          <a:p>
            <a:r>
              <a:rPr lang="en-US" dirty="0"/>
              <a:t>This slide shows all the event blocks available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EC21-3A90-1AC8-8498-46FDF283D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13"/>
          <a:stretch/>
        </p:blipFill>
        <p:spPr>
          <a:xfrm>
            <a:off x="4138729" y="2827078"/>
            <a:ext cx="1998000" cy="29891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C46D0-7379-2CB0-1820-679D7AF35D1C}"/>
              </a:ext>
            </a:extLst>
          </p:cNvPr>
          <p:cNvGrpSpPr/>
          <p:nvPr/>
        </p:nvGrpSpPr>
        <p:grpSpPr>
          <a:xfrm>
            <a:off x="6623606" y="1951794"/>
            <a:ext cx="1998000" cy="3868809"/>
            <a:chOff x="6472282" y="1951794"/>
            <a:chExt cx="1998000" cy="38688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AC9CF8-D40C-1FE8-B7A9-18C5666E9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87"/>
            <a:stretch/>
          </p:blipFill>
          <p:spPr>
            <a:xfrm>
              <a:off x="6472282" y="1951794"/>
              <a:ext cx="1998000" cy="386880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293AEF-3F80-30E5-6CA9-AA180EB9DE4F}"/>
                </a:ext>
              </a:extLst>
            </p:cNvPr>
            <p:cNvSpPr/>
            <p:nvPr/>
          </p:nvSpPr>
          <p:spPr>
            <a:xfrm>
              <a:off x="8343900" y="1951794"/>
              <a:ext cx="126382" cy="1297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Program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r>
              <a:rPr lang="en-US" dirty="0"/>
              <a:t>This block is used to start your programs.</a:t>
            </a:r>
          </a:p>
          <a:p>
            <a:r>
              <a:rPr lang="en-US" dirty="0"/>
              <a:t>If you have more than one in a project, you can have two separate pieces of code run when the program starts.</a:t>
            </a:r>
          </a:p>
          <a:p>
            <a:r>
              <a:rPr lang="en-US" dirty="0"/>
              <a:t>In the example on the right, the robot will move straight for two rotations while simultaneously running Motor D for 1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6BE31-E363-34EC-CA4C-BB31555F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98" y="1702089"/>
            <a:ext cx="3962604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1E860A-AA2C-42E5-16E2-59058BE0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55" y="2894775"/>
            <a:ext cx="5436808" cy="3147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en-US" dirty="0"/>
              <a:t>Messages can trigger events when you want to (even in the middle of code)</a:t>
            </a:r>
          </a:p>
          <a:p>
            <a:r>
              <a:rPr lang="en-US" dirty="0"/>
              <a:t>Broadcast message: sends the message and then continues the rest of the code below it.</a:t>
            </a:r>
          </a:p>
          <a:p>
            <a:r>
              <a:rPr lang="en-US" dirty="0"/>
              <a:t>Broadcast message and wait: sends the message and waits for all the code under that received message finish and then continues the code under the broadcast message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CB6DA-64DE-0EFE-B6EC-894C65E3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2" y="3020341"/>
            <a:ext cx="2828836" cy="3173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Activation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en-US" dirty="0"/>
              <a:t>You can use the Event Sensor blocks to trigger an event when a sensor condition is met.</a:t>
            </a:r>
          </a:p>
          <a:p>
            <a:r>
              <a:rPr lang="en-US" dirty="0"/>
              <a:t>In the example below, the robot moves forward and checks for the color black at the same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478513" y="5607271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Plays a beep when black is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2406195" y="4498427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Moves 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478513" y="5180335"/>
            <a:ext cx="110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Simultaneously checks color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02929B-E644-5F45-F374-DA5C4CD8BCFF}"/>
              </a:ext>
            </a:extLst>
          </p:cNvPr>
          <p:cNvGrpSpPr/>
          <p:nvPr/>
        </p:nvGrpSpPr>
        <p:grpSpPr>
          <a:xfrm>
            <a:off x="6010610" y="1417495"/>
            <a:ext cx="2610996" cy="4443684"/>
            <a:chOff x="4982699" y="-444839"/>
            <a:chExt cx="1998000" cy="34004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F500E-FD9A-AC42-B848-C5CEFB3C9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04" b="36514"/>
            <a:stretch/>
          </p:blipFill>
          <p:spPr>
            <a:xfrm>
              <a:off x="4982699" y="-444839"/>
              <a:ext cx="1998000" cy="340041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683F5A-8CAC-7C18-7852-4E5D90D4B345}"/>
                </a:ext>
              </a:extLst>
            </p:cNvPr>
            <p:cNvSpPr/>
            <p:nvPr/>
          </p:nvSpPr>
          <p:spPr>
            <a:xfrm>
              <a:off x="6838873" y="-444839"/>
              <a:ext cx="141826" cy="454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1785</TotalTime>
  <Words>466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EVENTS</vt:lpstr>
      <vt:lpstr>Lesson Objectives</vt:lpstr>
      <vt:lpstr>What are Events?</vt:lpstr>
      <vt:lpstr>Event Blocks</vt:lpstr>
      <vt:lpstr>When Program Starts</vt:lpstr>
      <vt:lpstr>Broadcast Messages</vt:lpstr>
      <vt:lpstr>Sensor Activation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156</cp:revision>
  <dcterms:created xsi:type="dcterms:W3CDTF">2016-07-04T02:35:12Z</dcterms:created>
  <dcterms:modified xsi:type="dcterms:W3CDTF">2023-06-20T18:58:57Z</dcterms:modified>
</cp:coreProperties>
</file>